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61" r:id="rId4"/>
    <p:sldId id="262" r:id="rId5"/>
    <p:sldId id="275" r:id="rId6"/>
    <p:sldId id="273" r:id="rId7"/>
    <p:sldId id="274" r:id="rId8"/>
    <p:sldId id="265" r:id="rId9"/>
    <p:sldId id="266" r:id="rId10"/>
    <p:sldId id="259" r:id="rId11"/>
    <p:sldId id="267" r:id="rId12"/>
    <p:sldId id="276" r:id="rId13"/>
  </p:sldIdLst>
  <p:sldSz cx="6858000" cy="9906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C6"/>
    <a:srgbClr val="D1F3FE"/>
    <a:srgbClr val="1F458F"/>
    <a:srgbClr val="68E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6" d="100"/>
          <a:sy n="56" d="100"/>
        </p:scale>
        <p:origin x="19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6399" cy="498475"/>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276" y="1"/>
            <a:ext cx="2946399" cy="498475"/>
          </a:xfrm>
          <a:prstGeom prst="rect">
            <a:avLst/>
          </a:prstGeom>
        </p:spPr>
        <p:txBody>
          <a:bodyPr vert="horz" lIns="91429" tIns="45715" rIns="91429" bIns="45715" rtlCol="0"/>
          <a:lstStyle>
            <a:lvl1pPr algn="r">
              <a:defRPr sz="1200"/>
            </a:lvl1pPr>
          </a:lstStyle>
          <a:p>
            <a:fld id="{5F83832A-432F-4919-9FEC-DF97DBE5A6CC}" type="datetimeFigureOut">
              <a:rPr kumimoji="1" lang="ja-JP" altLang="en-US" smtClean="0"/>
              <a:t>2024/5/8</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9337" cy="3351213"/>
          </a:xfrm>
          <a:prstGeom prst="rect">
            <a:avLst/>
          </a:prstGeom>
          <a:noFill/>
          <a:ln w="12700">
            <a:solidFill>
              <a:prstClr val="black"/>
            </a:solidFill>
          </a:ln>
        </p:spPr>
        <p:txBody>
          <a:bodyPr vert="horz" lIns="91429" tIns="45715" rIns="91429" bIns="45715" rtlCol="0" anchor="ctr"/>
          <a:lstStyle/>
          <a:p>
            <a:endParaRPr lang="ja-JP" altLang="en-US"/>
          </a:p>
        </p:txBody>
      </p:sp>
      <p:sp>
        <p:nvSpPr>
          <p:cNvPr id="5" name="ノート プレースホルダー 4"/>
          <p:cNvSpPr>
            <a:spLocks noGrp="1"/>
          </p:cNvSpPr>
          <p:nvPr>
            <p:ph type="body" sz="quarter" idx="3"/>
          </p:nvPr>
        </p:nvSpPr>
        <p:spPr>
          <a:xfrm>
            <a:off x="679450" y="4778376"/>
            <a:ext cx="5440363" cy="3910012"/>
          </a:xfrm>
          <a:prstGeom prst="rect">
            <a:avLst/>
          </a:prstGeom>
        </p:spPr>
        <p:txBody>
          <a:bodyPr vert="horz" lIns="91429" tIns="45715" rIns="91429"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31340"/>
            <a:ext cx="2946399" cy="498475"/>
          </a:xfrm>
          <a:prstGeom prst="rect">
            <a:avLst/>
          </a:prstGeom>
        </p:spPr>
        <p:txBody>
          <a:bodyPr vert="horz" lIns="91429" tIns="45715" rIns="91429"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276" y="9431340"/>
            <a:ext cx="2946399" cy="498475"/>
          </a:xfrm>
          <a:prstGeom prst="rect">
            <a:avLst/>
          </a:prstGeom>
        </p:spPr>
        <p:txBody>
          <a:bodyPr vert="horz" lIns="91429" tIns="45715" rIns="91429" bIns="45715" rtlCol="0" anchor="b"/>
          <a:lstStyle>
            <a:lvl1pPr algn="r">
              <a:defRPr sz="1200"/>
            </a:lvl1pPr>
          </a:lstStyle>
          <a:p>
            <a:fld id="{D54C5E2B-2DEF-4455-8EEC-1BF200BDAA70}" type="slidenum">
              <a:rPr kumimoji="1" lang="ja-JP" altLang="en-US" smtClean="0"/>
              <a:t>‹#›</a:t>
            </a:fld>
            <a:endParaRPr kumimoji="1" lang="ja-JP" altLang="en-US"/>
          </a:p>
        </p:txBody>
      </p:sp>
    </p:spTree>
    <p:extLst>
      <p:ext uri="{BB962C8B-B14F-4D97-AF65-F5344CB8AC3E}">
        <p14:creationId xmlns:p14="http://schemas.microsoft.com/office/powerpoint/2010/main" val="30627930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A7185D5-D658-4B93-B9DD-CB5162612964}"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37CCBE-795C-4786-A8AD-68EB329DA320}" type="slidenum">
              <a:rPr kumimoji="1" lang="ja-JP" altLang="en-US" smtClean="0"/>
              <a:t>‹#›</a:t>
            </a:fld>
            <a:endParaRPr kumimoji="1" lang="ja-JP" altLang="en-US"/>
          </a:p>
        </p:txBody>
      </p:sp>
    </p:spTree>
    <p:extLst>
      <p:ext uri="{BB962C8B-B14F-4D97-AF65-F5344CB8AC3E}">
        <p14:creationId xmlns:p14="http://schemas.microsoft.com/office/powerpoint/2010/main" val="389960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7185D5-D658-4B93-B9DD-CB5162612964}"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37CCBE-795C-4786-A8AD-68EB329DA320}" type="slidenum">
              <a:rPr kumimoji="1" lang="ja-JP" altLang="en-US" smtClean="0"/>
              <a:t>‹#›</a:t>
            </a:fld>
            <a:endParaRPr kumimoji="1" lang="ja-JP" altLang="en-US"/>
          </a:p>
        </p:txBody>
      </p:sp>
    </p:spTree>
    <p:extLst>
      <p:ext uri="{BB962C8B-B14F-4D97-AF65-F5344CB8AC3E}">
        <p14:creationId xmlns:p14="http://schemas.microsoft.com/office/powerpoint/2010/main" val="340754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7185D5-D658-4B93-B9DD-CB5162612964}"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37CCBE-795C-4786-A8AD-68EB329DA320}" type="slidenum">
              <a:rPr kumimoji="1" lang="ja-JP" altLang="en-US" smtClean="0"/>
              <a:t>‹#›</a:t>
            </a:fld>
            <a:endParaRPr kumimoji="1" lang="ja-JP" altLang="en-US"/>
          </a:p>
        </p:txBody>
      </p:sp>
    </p:spTree>
    <p:extLst>
      <p:ext uri="{BB962C8B-B14F-4D97-AF65-F5344CB8AC3E}">
        <p14:creationId xmlns:p14="http://schemas.microsoft.com/office/powerpoint/2010/main" val="182945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7185D5-D658-4B93-B9DD-CB5162612964}"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37CCBE-795C-4786-A8AD-68EB329DA320}" type="slidenum">
              <a:rPr kumimoji="1" lang="ja-JP" altLang="en-US" smtClean="0"/>
              <a:t>‹#›</a:t>
            </a:fld>
            <a:endParaRPr kumimoji="1" lang="ja-JP" altLang="en-US"/>
          </a:p>
        </p:txBody>
      </p:sp>
    </p:spTree>
    <p:extLst>
      <p:ext uri="{BB962C8B-B14F-4D97-AF65-F5344CB8AC3E}">
        <p14:creationId xmlns:p14="http://schemas.microsoft.com/office/powerpoint/2010/main" val="330364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A7185D5-D658-4B93-B9DD-CB5162612964}"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37CCBE-795C-4786-A8AD-68EB329DA320}" type="slidenum">
              <a:rPr kumimoji="1" lang="ja-JP" altLang="en-US" smtClean="0"/>
              <a:t>‹#›</a:t>
            </a:fld>
            <a:endParaRPr kumimoji="1" lang="ja-JP" altLang="en-US"/>
          </a:p>
        </p:txBody>
      </p:sp>
    </p:spTree>
    <p:extLst>
      <p:ext uri="{BB962C8B-B14F-4D97-AF65-F5344CB8AC3E}">
        <p14:creationId xmlns:p14="http://schemas.microsoft.com/office/powerpoint/2010/main" val="2827332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7185D5-D658-4B93-B9DD-CB5162612964}"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37CCBE-795C-4786-A8AD-68EB329DA320}" type="slidenum">
              <a:rPr kumimoji="1" lang="ja-JP" altLang="en-US" smtClean="0"/>
              <a:t>‹#›</a:t>
            </a:fld>
            <a:endParaRPr kumimoji="1" lang="ja-JP" altLang="en-US"/>
          </a:p>
        </p:txBody>
      </p:sp>
    </p:spTree>
    <p:extLst>
      <p:ext uri="{BB962C8B-B14F-4D97-AF65-F5344CB8AC3E}">
        <p14:creationId xmlns:p14="http://schemas.microsoft.com/office/powerpoint/2010/main" val="230689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A7185D5-D658-4B93-B9DD-CB5162612964}" type="datetimeFigureOut">
              <a:rPr kumimoji="1" lang="ja-JP" altLang="en-US" smtClean="0"/>
              <a:t>2024/5/8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037CCBE-795C-4786-A8AD-68EB329DA320}" type="slidenum">
              <a:rPr kumimoji="1" lang="ja-JP" altLang="en-US" smtClean="0"/>
              <a:t>‹#›</a:t>
            </a:fld>
            <a:endParaRPr kumimoji="1" lang="ja-JP" altLang="en-US"/>
          </a:p>
        </p:txBody>
      </p:sp>
    </p:spTree>
    <p:extLst>
      <p:ext uri="{BB962C8B-B14F-4D97-AF65-F5344CB8AC3E}">
        <p14:creationId xmlns:p14="http://schemas.microsoft.com/office/powerpoint/2010/main" val="233892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A7185D5-D658-4B93-B9DD-CB5162612964}" type="datetimeFigureOut">
              <a:rPr kumimoji="1" lang="ja-JP" altLang="en-US" smtClean="0"/>
              <a:t>2024/5/8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037CCBE-795C-4786-A8AD-68EB329DA320}" type="slidenum">
              <a:rPr kumimoji="1" lang="ja-JP" altLang="en-US" smtClean="0"/>
              <a:t>‹#›</a:t>
            </a:fld>
            <a:endParaRPr kumimoji="1" lang="ja-JP" altLang="en-US"/>
          </a:p>
        </p:txBody>
      </p:sp>
    </p:spTree>
    <p:extLst>
      <p:ext uri="{BB962C8B-B14F-4D97-AF65-F5344CB8AC3E}">
        <p14:creationId xmlns:p14="http://schemas.microsoft.com/office/powerpoint/2010/main" val="22119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185D5-D658-4B93-B9DD-CB5162612964}" type="datetimeFigureOut">
              <a:rPr kumimoji="1" lang="ja-JP" altLang="en-US" smtClean="0"/>
              <a:t>2024/5/8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037CCBE-795C-4786-A8AD-68EB329DA320}" type="slidenum">
              <a:rPr kumimoji="1" lang="ja-JP" altLang="en-US" smtClean="0"/>
              <a:t>‹#›</a:t>
            </a:fld>
            <a:endParaRPr kumimoji="1" lang="ja-JP" altLang="en-US"/>
          </a:p>
        </p:txBody>
      </p:sp>
    </p:spTree>
    <p:extLst>
      <p:ext uri="{BB962C8B-B14F-4D97-AF65-F5344CB8AC3E}">
        <p14:creationId xmlns:p14="http://schemas.microsoft.com/office/powerpoint/2010/main" val="144785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7185D5-D658-4B93-B9DD-CB5162612964}"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37CCBE-795C-4786-A8AD-68EB329DA320}" type="slidenum">
              <a:rPr kumimoji="1" lang="ja-JP" altLang="en-US" smtClean="0"/>
              <a:t>‹#›</a:t>
            </a:fld>
            <a:endParaRPr kumimoji="1" lang="ja-JP" altLang="en-US"/>
          </a:p>
        </p:txBody>
      </p:sp>
    </p:spTree>
    <p:extLst>
      <p:ext uri="{BB962C8B-B14F-4D97-AF65-F5344CB8AC3E}">
        <p14:creationId xmlns:p14="http://schemas.microsoft.com/office/powerpoint/2010/main" val="103250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7185D5-D658-4B93-B9DD-CB5162612964}"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37CCBE-795C-4786-A8AD-68EB329DA320}" type="slidenum">
              <a:rPr kumimoji="1" lang="ja-JP" altLang="en-US" smtClean="0"/>
              <a:t>‹#›</a:t>
            </a:fld>
            <a:endParaRPr kumimoji="1" lang="ja-JP" altLang="en-US"/>
          </a:p>
        </p:txBody>
      </p:sp>
    </p:spTree>
    <p:extLst>
      <p:ext uri="{BB962C8B-B14F-4D97-AF65-F5344CB8AC3E}">
        <p14:creationId xmlns:p14="http://schemas.microsoft.com/office/powerpoint/2010/main" val="246411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A7185D5-D658-4B93-B9DD-CB5162612964}" type="datetimeFigureOut">
              <a:rPr kumimoji="1" lang="ja-JP" altLang="en-US" smtClean="0"/>
              <a:t>2024/5/8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037CCBE-795C-4786-A8AD-68EB329DA320}" type="slidenum">
              <a:rPr kumimoji="1" lang="ja-JP" altLang="en-US" smtClean="0"/>
              <a:t>‹#›</a:t>
            </a:fld>
            <a:endParaRPr kumimoji="1" lang="ja-JP" altLang="en-US"/>
          </a:p>
        </p:txBody>
      </p:sp>
    </p:spTree>
    <p:extLst>
      <p:ext uri="{BB962C8B-B14F-4D97-AF65-F5344CB8AC3E}">
        <p14:creationId xmlns:p14="http://schemas.microsoft.com/office/powerpoint/2010/main" val="1051544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s://bsc-int.co.jp/cance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4.png"/><Relationship Id="rId5" Type="http://schemas.openxmlformats.org/officeDocument/2006/relationships/image" Target="../media/image10.jpeg"/><Relationship Id="rId15" Type="http://schemas.openxmlformats.org/officeDocument/2006/relationships/image" Target="../media/image17.jpe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sv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image" Target="../media/image47.jp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4" name="フリーフォーム: 図形 3">
            <a:extLst>
              <a:ext uri="{FF2B5EF4-FFF2-40B4-BE49-F238E27FC236}">
                <a16:creationId xmlns:a16="http://schemas.microsoft.com/office/drawing/2014/main" id="{116D4F2B-6C50-4FAF-BA6A-B51C8E018C44}"/>
              </a:ext>
            </a:extLst>
          </p:cNvPr>
          <p:cNvSpPr/>
          <p:nvPr/>
        </p:nvSpPr>
        <p:spPr>
          <a:xfrm>
            <a:off x="1202439" y="0"/>
            <a:ext cx="5677333" cy="9906000"/>
          </a:xfrm>
          <a:custGeom>
            <a:avLst/>
            <a:gdLst>
              <a:gd name="connsiteX0" fmla="*/ 4013200 w 4013200"/>
              <a:gd name="connsiteY0" fmla="*/ 0 h 6858000"/>
              <a:gd name="connsiteX1" fmla="*/ 0 w 4013200"/>
              <a:gd name="connsiteY1" fmla="*/ 3429000 h 6858000"/>
              <a:gd name="connsiteX2" fmla="*/ 4000500 w 4013200"/>
              <a:gd name="connsiteY2" fmla="*/ 6858000 h 6858000"/>
              <a:gd name="connsiteX3" fmla="*/ 4013200 w 4013200"/>
              <a:gd name="connsiteY3" fmla="*/ 0 h 6858000"/>
            </a:gdLst>
            <a:ahLst/>
            <a:cxnLst>
              <a:cxn ang="0">
                <a:pos x="connsiteX0" y="connsiteY0"/>
              </a:cxn>
              <a:cxn ang="0">
                <a:pos x="connsiteX1" y="connsiteY1"/>
              </a:cxn>
              <a:cxn ang="0">
                <a:pos x="connsiteX2" y="connsiteY2"/>
              </a:cxn>
              <a:cxn ang="0">
                <a:pos x="connsiteX3" y="connsiteY3"/>
              </a:cxn>
            </a:cxnLst>
            <a:rect l="l" t="t" r="r" b="b"/>
            <a:pathLst>
              <a:path w="4013200" h="6858000">
                <a:moveTo>
                  <a:pt x="4013200" y="0"/>
                </a:moveTo>
                <a:lnTo>
                  <a:pt x="0" y="3429000"/>
                </a:lnTo>
                <a:lnTo>
                  <a:pt x="4000500" y="6858000"/>
                </a:lnTo>
                <a:cubicBezTo>
                  <a:pt x="4004733" y="4572000"/>
                  <a:pt x="4008967" y="2286000"/>
                  <a:pt x="4013200"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CB503DEE-648C-E660-5265-5A60955D09C8}"/>
              </a:ext>
            </a:extLst>
          </p:cNvPr>
          <p:cNvPicPr>
            <a:picLocks noChangeAspect="1"/>
          </p:cNvPicPr>
          <p:nvPr/>
        </p:nvPicPr>
        <p:blipFill>
          <a:blip r:embed="rId2">
            <a:extLst>
              <a:ext uri="{BEBA8EAE-BF5A-486C-A8C5-ECC9F3942E4B}">
                <a14:imgProps xmlns:a14="http://schemas.microsoft.com/office/drawing/2010/main">
                  <a14:imgLayer r:embed="rId3">
                    <a14:imgEffect>
                      <a14:saturation sat="92000"/>
                    </a14:imgEffect>
                  </a14:imgLayer>
                </a14:imgProps>
              </a:ext>
              <a:ext uri="{28A0092B-C50C-407E-A947-70E740481C1C}">
                <a14:useLocalDpi xmlns:a14="http://schemas.microsoft.com/office/drawing/2010/main"/>
              </a:ext>
            </a:extLst>
          </a:blip>
          <a:stretch>
            <a:fillRect/>
          </a:stretch>
        </p:blipFill>
        <p:spPr>
          <a:xfrm>
            <a:off x="4780820" y="3525368"/>
            <a:ext cx="1866290" cy="2855263"/>
          </a:xfrm>
          <a:prstGeom prst="rect">
            <a:avLst/>
          </a:prstGeom>
        </p:spPr>
      </p:pic>
      <p:sp>
        <p:nvSpPr>
          <p:cNvPr id="9" name="フリーフォーム: 図形 8">
            <a:extLst>
              <a:ext uri="{FF2B5EF4-FFF2-40B4-BE49-F238E27FC236}">
                <a16:creationId xmlns:a16="http://schemas.microsoft.com/office/drawing/2014/main" id="{13C1F7AC-6BA3-49A8-900C-22060389E027}"/>
              </a:ext>
            </a:extLst>
          </p:cNvPr>
          <p:cNvSpPr/>
          <p:nvPr/>
        </p:nvSpPr>
        <p:spPr>
          <a:xfrm>
            <a:off x="110646" y="85272"/>
            <a:ext cx="6303802" cy="9735456"/>
          </a:xfrm>
          <a:custGeom>
            <a:avLst/>
            <a:gdLst>
              <a:gd name="connsiteX0" fmla="*/ 0 w 4448710"/>
              <a:gd name="connsiteY0" fmla="*/ 0 h 6554912"/>
              <a:gd name="connsiteX1" fmla="*/ 0 w 4448710"/>
              <a:gd name="connsiteY1" fmla="*/ 6554912 h 6554912"/>
              <a:gd name="connsiteX2" fmla="*/ 4397339 w 4448710"/>
              <a:gd name="connsiteY2" fmla="*/ 6554912 h 6554912"/>
              <a:gd name="connsiteX3" fmla="*/ 575353 w 4448710"/>
              <a:gd name="connsiteY3" fmla="*/ 3267182 h 6554912"/>
              <a:gd name="connsiteX4" fmla="*/ 4448710 w 4448710"/>
              <a:gd name="connsiteY4" fmla="*/ 0 h 6554912"/>
              <a:gd name="connsiteX5" fmla="*/ 0 w 4448710"/>
              <a:gd name="connsiteY5" fmla="*/ 0 h 655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8710" h="6554912">
                <a:moveTo>
                  <a:pt x="0" y="0"/>
                </a:moveTo>
                <a:lnTo>
                  <a:pt x="0" y="6554912"/>
                </a:lnTo>
                <a:lnTo>
                  <a:pt x="4397339" y="6554912"/>
                </a:lnTo>
                <a:lnTo>
                  <a:pt x="575353" y="3267182"/>
                </a:lnTo>
                <a:lnTo>
                  <a:pt x="4448710" y="0"/>
                </a:lnTo>
                <a:lnTo>
                  <a:pt x="0" y="0"/>
                </a:lnTo>
                <a:close/>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465BC421-C28B-4018-B386-B8BF52D9203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6255" y="372045"/>
            <a:ext cx="3805846" cy="573659"/>
          </a:xfrm>
          <a:prstGeom prst="rect">
            <a:avLst/>
          </a:prstGeom>
        </p:spPr>
      </p:pic>
      <p:sp>
        <p:nvSpPr>
          <p:cNvPr id="2" name="テキスト ボックス 1">
            <a:extLst>
              <a:ext uri="{FF2B5EF4-FFF2-40B4-BE49-F238E27FC236}">
                <a16:creationId xmlns:a16="http://schemas.microsoft.com/office/drawing/2014/main" id="{37E99FA7-6C6E-E10E-0704-C41139DD5279}"/>
              </a:ext>
            </a:extLst>
          </p:cNvPr>
          <p:cNvSpPr txBox="1"/>
          <p:nvPr/>
        </p:nvSpPr>
        <p:spPr>
          <a:xfrm>
            <a:off x="296255" y="6631687"/>
            <a:ext cx="5932583" cy="3381118"/>
          </a:xfrm>
          <a:prstGeom prst="rect">
            <a:avLst/>
          </a:prstGeom>
          <a:noFill/>
        </p:spPr>
        <p:txBody>
          <a:bodyPr wrap="square" rtlCol="0">
            <a:spAutoFit/>
          </a:bodyPr>
          <a:lstStyle/>
          <a:p>
            <a:pPr>
              <a:lnSpc>
                <a:spcPct val="150000"/>
              </a:lnSpc>
            </a:pPr>
            <a:r>
              <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rPr>
              <a:t>【</a:t>
            </a: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目次</a:t>
            </a:r>
            <a:r>
              <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rPr>
              <a:t>】</a:t>
            </a:r>
          </a:p>
          <a:p>
            <a:pPr>
              <a:lnSpc>
                <a:spcPct val="150000"/>
              </a:lnSpc>
            </a:pP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a:t>
            </a:r>
            <a:r>
              <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rPr>
              <a:t>BSC</a:t>
            </a: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の施設マップ</a:t>
            </a:r>
            <a:endPar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endParaRPr>
          </a:p>
          <a:p>
            <a:pPr>
              <a:lnSpc>
                <a:spcPct val="150000"/>
              </a:lnSpc>
            </a:pP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a:t>
            </a:r>
            <a:r>
              <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rPr>
              <a:t>BSC</a:t>
            </a: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のスタッフ紹介</a:t>
            </a:r>
            <a:endPar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endParaRPr>
          </a:p>
          <a:p>
            <a:pPr>
              <a:lnSpc>
                <a:spcPct val="150000"/>
              </a:lnSpc>
            </a:pP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●カヤック体験について</a:t>
            </a:r>
            <a:endPar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endParaRPr>
          </a:p>
          <a:p>
            <a:pPr>
              <a:lnSpc>
                <a:spcPct val="150000"/>
              </a:lnSpc>
            </a:pP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●野外チームビルディング学習について</a:t>
            </a:r>
            <a:endPar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endParaRPr>
          </a:p>
          <a:p>
            <a:pPr>
              <a:lnSpc>
                <a:spcPct val="150000"/>
              </a:lnSpc>
            </a:pP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a:t>
            </a:r>
            <a:r>
              <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rPr>
              <a:t>SDGs</a:t>
            </a: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推進事業「ミライ、キフ」について</a:t>
            </a:r>
            <a:endPar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endParaRPr>
          </a:p>
          <a:p>
            <a:pPr>
              <a:lnSpc>
                <a:spcPct val="150000"/>
              </a:lnSpc>
            </a:pP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●実施規定・安全管理について</a:t>
            </a:r>
            <a:endPar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endParaRPr>
          </a:p>
          <a:p>
            <a:pPr>
              <a:lnSpc>
                <a:spcPct val="150000"/>
              </a:lnSpc>
            </a:pP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●最寄り「</a:t>
            </a:r>
            <a:r>
              <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rPr>
              <a:t>JR</a:t>
            </a: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蓬莱駅」～</a:t>
            </a:r>
            <a:r>
              <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rPr>
              <a:t>BSC</a:t>
            </a:r>
            <a:r>
              <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rPr>
              <a:t>までのアクセス</a:t>
            </a:r>
            <a:endParaRPr kumimoji="1" lang="en-US" altLang="ja-JP" sz="1600" b="1" dirty="0">
              <a:latin typeface="游ゴシック" panose="020B0400000000000000" pitchFamily="50" charset="-128"/>
              <a:ea typeface="游ゴシック" panose="020B0400000000000000" pitchFamily="50" charset="-128"/>
              <a:cs typeface="Segoe UI Semibold" panose="020B0702040204020203" pitchFamily="34" charset="0"/>
            </a:endParaRPr>
          </a:p>
          <a:p>
            <a:pPr>
              <a:lnSpc>
                <a:spcPct val="150000"/>
              </a:lnSpc>
            </a:pPr>
            <a:endParaRPr kumimoji="1" lang="ja-JP" altLang="en-US" sz="1600" b="1" dirty="0">
              <a:latin typeface="游ゴシック" panose="020B0400000000000000" pitchFamily="50" charset="-128"/>
              <a:ea typeface="游ゴシック" panose="020B0400000000000000" pitchFamily="50" charset="-128"/>
              <a:cs typeface="Segoe UI Semibold" panose="020B0702040204020203" pitchFamily="34" charset="0"/>
            </a:endParaRPr>
          </a:p>
        </p:txBody>
      </p:sp>
      <p:sp>
        <p:nvSpPr>
          <p:cNvPr id="5" name="テキスト ボックス 4">
            <a:extLst>
              <a:ext uri="{FF2B5EF4-FFF2-40B4-BE49-F238E27FC236}">
                <a16:creationId xmlns:a16="http://schemas.microsoft.com/office/drawing/2014/main" id="{8B0E7416-5D61-4DE3-94AD-2F88AEB9ADB5}"/>
              </a:ext>
            </a:extLst>
          </p:cNvPr>
          <p:cNvSpPr txBox="1"/>
          <p:nvPr/>
        </p:nvSpPr>
        <p:spPr>
          <a:xfrm>
            <a:off x="814771" y="4676001"/>
            <a:ext cx="5932583" cy="553998"/>
          </a:xfrm>
          <a:prstGeom prst="rect">
            <a:avLst/>
          </a:prstGeom>
          <a:noFill/>
        </p:spPr>
        <p:txBody>
          <a:bodyPr wrap="square" rtlCol="0">
            <a:spAutoFit/>
          </a:bodyPr>
          <a:lstStyle/>
          <a:p>
            <a:pPr algn="r"/>
            <a:r>
              <a:rPr kumimoji="1" lang="ja-JP" altLang="en-US" sz="3000" b="1" dirty="0">
                <a:latin typeface="游ゴシック" panose="020B0400000000000000" pitchFamily="50" charset="-128"/>
                <a:ea typeface="游ゴシック" panose="020B0400000000000000" pitchFamily="50" charset="-128"/>
                <a:cs typeface="Segoe UI Semibold" panose="020B0702040204020203" pitchFamily="34" charset="0"/>
              </a:rPr>
              <a:t>びわ湖自然体験学習のしおり</a:t>
            </a:r>
          </a:p>
        </p:txBody>
      </p:sp>
    </p:spTree>
    <p:extLst>
      <p:ext uri="{BB962C8B-B14F-4D97-AF65-F5344CB8AC3E}">
        <p14:creationId xmlns:p14="http://schemas.microsoft.com/office/powerpoint/2010/main" val="3445613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AA2FF18-2121-4978-971A-DCB9337511D1}"/>
              </a:ext>
            </a:extLst>
          </p:cNvPr>
          <p:cNvSpPr/>
          <p:nvPr/>
        </p:nvSpPr>
        <p:spPr>
          <a:xfrm>
            <a:off x="101735" y="118795"/>
            <a:ext cx="6654530" cy="9668410"/>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en-US" altLang="ja-JP">
                <a:latin typeface="+mn-ea"/>
              </a:rPr>
              <a:t>https://bsc-int.co.jp/cancel</a:t>
            </a:r>
            <a:endParaRPr kumimoji="1" lang="ja-JP" altLang="en-US" dirty="0">
              <a:latin typeface="+mn-ea"/>
            </a:endParaRPr>
          </a:p>
        </p:txBody>
      </p:sp>
      <p:graphicFrame>
        <p:nvGraphicFramePr>
          <p:cNvPr id="4" name="表 3">
            <a:extLst>
              <a:ext uri="{FF2B5EF4-FFF2-40B4-BE49-F238E27FC236}">
                <a16:creationId xmlns:a16="http://schemas.microsoft.com/office/drawing/2014/main" id="{BFDD90E3-BA9E-1033-6FFE-4AF38F1893DE}"/>
              </a:ext>
            </a:extLst>
          </p:cNvPr>
          <p:cNvGraphicFramePr>
            <a:graphicFrameLocks noGrp="1"/>
          </p:cNvGraphicFramePr>
          <p:nvPr>
            <p:extLst>
              <p:ext uri="{D42A27DB-BD31-4B8C-83A1-F6EECF244321}">
                <p14:modId xmlns:p14="http://schemas.microsoft.com/office/powerpoint/2010/main" val="4105892124"/>
              </p:ext>
            </p:extLst>
          </p:nvPr>
        </p:nvGraphicFramePr>
        <p:xfrm>
          <a:off x="289791" y="259039"/>
          <a:ext cx="6255716" cy="274320"/>
        </p:xfrm>
        <a:graphic>
          <a:graphicData uri="http://schemas.openxmlformats.org/drawingml/2006/table">
            <a:tbl>
              <a:tblPr firstRow="1" bandRow="1">
                <a:tableStyleId>{5C22544A-7EE6-4342-B048-85BDC9FD1C3A}</a:tableStyleId>
              </a:tblPr>
              <a:tblGrid>
                <a:gridCol w="6255716">
                  <a:extLst>
                    <a:ext uri="{9D8B030D-6E8A-4147-A177-3AD203B41FA5}">
                      <a16:colId xmlns:a16="http://schemas.microsoft.com/office/drawing/2014/main" val="20000"/>
                    </a:ext>
                  </a:extLst>
                </a:gridCol>
              </a:tblGrid>
              <a:tr h="0">
                <a:tc>
                  <a:txBody>
                    <a:bodyPr/>
                    <a:lstStyle/>
                    <a:p>
                      <a:pPr algn="l"/>
                      <a:r>
                        <a:rPr kumimoji="1" lang="ja-JP" altLang="en-US" sz="1200" b="1" dirty="0">
                          <a:latin typeface="+mn-ea"/>
                          <a:ea typeface="+mn-ea"/>
                          <a:cs typeface="メイリオ" pitchFamily="50" charset="-128"/>
                        </a:rPr>
                        <a:t>実施規定について 　（改訂：</a:t>
                      </a:r>
                      <a:r>
                        <a:rPr kumimoji="1" lang="en-US" altLang="ja-JP" sz="1200" b="1" dirty="0">
                          <a:latin typeface="+mn-ea"/>
                          <a:ea typeface="+mn-ea"/>
                          <a:cs typeface="メイリオ" pitchFamily="50" charset="-128"/>
                        </a:rPr>
                        <a:t>2024</a:t>
                      </a:r>
                      <a:r>
                        <a:rPr kumimoji="1" lang="ja-JP" altLang="en-US" sz="1200" b="1" dirty="0">
                          <a:latin typeface="+mn-ea"/>
                          <a:ea typeface="+mn-ea"/>
                          <a:cs typeface="メイリオ" pitchFamily="50" charset="-128"/>
                        </a:rPr>
                        <a:t>年</a:t>
                      </a:r>
                      <a:r>
                        <a:rPr kumimoji="1" lang="en-US" altLang="ja-JP" sz="1200" b="1" dirty="0">
                          <a:latin typeface="+mn-ea"/>
                          <a:ea typeface="+mn-ea"/>
                          <a:cs typeface="メイリオ" pitchFamily="50" charset="-128"/>
                        </a:rPr>
                        <a:t>4</a:t>
                      </a:r>
                      <a:r>
                        <a:rPr kumimoji="1" lang="ja-JP" altLang="en-US" sz="1200" b="1" dirty="0">
                          <a:latin typeface="+mn-ea"/>
                          <a:ea typeface="+mn-ea"/>
                          <a:cs typeface="メイリオ" pitchFamily="50" charset="-128"/>
                        </a:rPr>
                        <a:t>月</a:t>
                      </a:r>
                      <a:r>
                        <a:rPr kumimoji="1" lang="en-US" altLang="ja-JP" sz="1200" b="1" dirty="0">
                          <a:latin typeface="+mn-ea"/>
                          <a:ea typeface="+mn-ea"/>
                          <a:cs typeface="メイリオ" pitchFamily="50" charset="-128"/>
                        </a:rPr>
                        <a:t>30</a:t>
                      </a:r>
                      <a:r>
                        <a:rPr kumimoji="1" lang="ja-JP" altLang="en-US" sz="1200" b="1" dirty="0">
                          <a:latin typeface="+mn-ea"/>
                          <a:ea typeface="+mn-ea"/>
                          <a:cs typeface="メイリオ" pitchFamily="50" charset="-128"/>
                        </a:rPr>
                        <a:t>日）</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graphicFrame>
        <p:nvGraphicFramePr>
          <p:cNvPr id="7" name="表 6">
            <a:extLst>
              <a:ext uri="{FF2B5EF4-FFF2-40B4-BE49-F238E27FC236}">
                <a16:creationId xmlns:a16="http://schemas.microsoft.com/office/drawing/2014/main" id="{D6FFB57F-0002-997C-ABDE-EF37A1A51424}"/>
              </a:ext>
            </a:extLst>
          </p:cNvPr>
          <p:cNvGraphicFramePr>
            <a:graphicFrameLocks noGrp="1"/>
          </p:cNvGraphicFramePr>
          <p:nvPr>
            <p:extLst>
              <p:ext uri="{D42A27DB-BD31-4B8C-83A1-F6EECF244321}">
                <p14:modId xmlns:p14="http://schemas.microsoft.com/office/powerpoint/2010/main" val="2358294426"/>
              </p:ext>
            </p:extLst>
          </p:nvPr>
        </p:nvGraphicFramePr>
        <p:xfrm>
          <a:off x="289789" y="6955278"/>
          <a:ext cx="6255716" cy="274320"/>
        </p:xfrm>
        <a:graphic>
          <a:graphicData uri="http://schemas.openxmlformats.org/drawingml/2006/table">
            <a:tbl>
              <a:tblPr firstRow="1" bandRow="1">
                <a:tableStyleId>{5C22544A-7EE6-4342-B048-85BDC9FD1C3A}</a:tableStyleId>
              </a:tblPr>
              <a:tblGrid>
                <a:gridCol w="6255716">
                  <a:extLst>
                    <a:ext uri="{9D8B030D-6E8A-4147-A177-3AD203B41FA5}">
                      <a16:colId xmlns:a16="http://schemas.microsoft.com/office/drawing/2014/main" val="20000"/>
                    </a:ext>
                  </a:extLst>
                </a:gridCol>
              </a:tblGrid>
              <a:tr h="0">
                <a:tc>
                  <a:txBody>
                    <a:bodyPr/>
                    <a:lstStyle/>
                    <a:p>
                      <a:pPr algn="l"/>
                      <a:r>
                        <a:rPr kumimoji="1" lang="ja-JP" altLang="en-US" sz="1200" b="1" dirty="0">
                          <a:latin typeface="+mn-ea"/>
                          <a:ea typeface="+mn-ea"/>
                          <a:cs typeface="メイリオ" pitchFamily="50" charset="-128"/>
                        </a:rPr>
                        <a:t>キャンセル規定について</a:t>
                      </a:r>
                      <a:endParaRPr kumimoji="1" lang="en-US" altLang="ja-JP" sz="1200" b="1" dirty="0">
                        <a:latin typeface="+mn-ea"/>
                        <a:ea typeface="+mn-ea"/>
                        <a:cs typeface="メイリオ"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graphicFrame>
        <p:nvGraphicFramePr>
          <p:cNvPr id="15" name="表 14">
            <a:extLst>
              <a:ext uri="{FF2B5EF4-FFF2-40B4-BE49-F238E27FC236}">
                <a16:creationId xmlns:a16="http://schemas.microsoft.com/office/drawing/2014/main" id="{DA2552F3-DC4B-B793-0DB3-09719FEF0C22}"/>
              </a:ext>
            </a:extLst>
          </p:cNvPr>
          <p:cNvGraphicFramePr>
            <a:graphicFrameLocks noGrp="1"/>
          </p:cNvGraphicFramePr>
          <p:nvPr>
            <p:extLst>
              <p:ext uri="{D42A27DB-BD31-4B8C-83A1-F6EECF244321}">
                <p14:modId xmlns:p14="http://schemas.microsoft.com/office/powerpoint/2010/main" val="1703735191"/>
              </p:ext>
            </p:extLst>
          </p:nvPr>
        </p:nvGraphicFramePr>
        <p:xfrm>
          <a:off x="289791" y="635617"/>
          <a:ext cx="6255714" cy="5334000"/>
        </p:xfrm>
        <a:graphic>
          <a:graphicData uri="http://schemas.openxmlformats.org/drawingml/2006/table">
            <a:tbl>
              <a:tblPr/>
              <a:tblGrid>
                <a:gridCol w="846419">
                  <a:extLst>
                    <a:ext uri="{9D8B030D-6E8A-4147-A177-3AD203B41FA5}">
                      <a16:colId xmlns:a16="http://schemas.microsoft.com/office/drawing/2014/main" val="3420356362"/>
                    </a:ext>
                  </a:extLst>
                </a:gridCol>
                <a:gridCol w="1900142">
                  <a:extLst>
                    <a:ext uri="{9D8B030D-6E8A-4147-A177-3AD203B41FA5}">
                      <a16:colId xmlns:a16="http://schemas.microsoft.com/office/drawing/2014/main" val="1178851819"/>
                    </a:ext>
                  </a:extLst>
                </a:gridCol>
                <a:gridCol w="3509153">
                  <a:extLst>
                    <a:ext uri="{9D8B030D-6E8A-4147-A177-3AD203B41FA5}">
                      <a16:colId xmlns:a16="http://schemas.microsoft.com/office/drawing/2014/main" val="2781952977"/>
                    </a:ext>
                  </a:extLst>
                </a:gridCol>
              </a:tblGrid>
              <a:tr h="210322">
                <a:tc>
                  <a:txBody>
                    <a:bodyPr/>
                    <a:lstStyle/>
                    <a:p>
                      <a:pPr algn="l" fontAlgn="ctr"/>
                      <a:r>
                        <a:rPr lang="ja-JP" altLang="en-US" sz="850" b="1" i="0" u="none" strike="noStrike" spc="300" dirty="0">
                          <a:solidFill>
                            <a:srgbClr val="000000"/>
                          </a:solidFill>
                          <a:effectLst/>
                          <a:latin typeface="游ゴシック" panose="020B0400000000000000" pitchFamily="50" charset="-128"/>
                          <a:ea typeface="游ゴシック" panose="020B0400000000000000" pitchFamily="50" charset="-128"/>
                        </a:rPr>
                        <a:t>業務名称</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びわ湖自然体験学習</a:t>
                      </a:r>
                      <a:endParaRPr lang="ja-JP" altLang="en-US" sz="850" b="1" i="0" u="none" strike="noStrike" spc="300" dirty="0">
                        <a:solidFill>
                          <a:srgbClr val="000000"/>
                        </a:solidFill>
                        <a:effectLst/>
                        <a:latin typeface="游ゴシック" panose="020B0400000000000000" pitchFamily="50" charset="-128"/>
                        <a:ea typeface="游ゴシック" panose="020B0400000000000000"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957258703"/>
                  </a:ext>
                </a:extLst>
              </a:tr>
              <a:tr h="210322">
                <a:tc rowSpan="2">
                  <a:txBody>
                    <a:bodyPr/>
                    <a:lstStyle/>
                    <a:p>
                      <a:pPr algn="l" fontAlgn="ctr"/>
                      <a:r>
                        <a:rPr lang="ja-JP" altLang="en-US" sz="850" b="1" i="0" u="none" strike="noStrike" spc="300" dirty="0">
                          <a:solidFill>
                            <a:srgbClr val="000000"/>
                          </a:solidFill>
                          <a:effectLst/>
                          <a:latin typeface="游ゴシック" panose="020B0400000000000000" pitchFamily="50" charset="-128"/>
                          <a:ea typeface="游ゴシック" panose="020B0400000000000000" pitchFamily="50" charset="-128"/>
                        </a:rPr>
                        <a:t>場所</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BSC</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ウォータースポーツセンター</a:t>
                      </a:r>
                      <a:endParaRPr lang="ja-JP" altLang="en-US" sz="850" b="1" i="0" u="none" strike="noStrike" spc="300" dirty="0">
                        <a:solidFill>
                          <a:srgbClr val="000000"/>
                        </a:solidFill>
                        <a:effectLst/>
                        <a:latin typeface="游ゴシック" panose="020B0400000000000000" pitchFamily="50" charset="-128"/>
                        <a:ea typeface="游ゴシック" panose="020B0400000000000000" pitchFamily="50" charset="-128"/>
                      </a:endParaRP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　</a:t>
                      </a:r>
                      <a:r>
                        <a:rPr lang="zh-TW" altLang="en-US" sz="850" b="1" i="0" u="none" strike="noStrike" dirty="0">
                          <a:solidFill>
                            <a:srgbClr val="000000"/>
                          </a:solidFill>
                          <a:effectLst/>
                          <a:latin typeface="游ゴシック" panose="020B0400000000000000" pitchFamily="50" charset="-128"/>
                          <a:ea typeface="游ゴシック" panose="020B0400000000000000" pitchFamily="50" charset="-128"/>
                        </a:rPr>
                        <a:t>所在地：〒</a:t>
                      </a:r>
                      <a:r>
                        <a:rPr lang="en-US" altLang="zh-TW" sz="850" b="1" i="0" u="none" strike="noStrike" dirty="0">
                          <a:solidFill>
                            <a:srgbClr val="000000"/>
                          </a:solidFill>
                          <a:effectLst/>
                          <a:latin typeface="游ゴシック" panose="020B0400000000000000" pitchFamily="50" charset="-128"/>
                          <a:ea typeface="游ゴシック" panose="020B0400000000000000" pitchFamily="50" charset="-128"/>
                        </a:rPr>
                        <a:t>520-0516</a:t>
                      </a:r>
                      <a:r>
                        <a:rPr lang="zh-TW" altLang="en-US" sz="850" b="1" i="0" u="none" strike="noStrike" dirty="0">
                          <a:solidFill>
                            <a:srgbClr val="000000"/>
                          </a:solidFill>
                          <a:effectLst/>
                          <a:latin typeface="游ゴシック" panose="020B0400000000000000" pitchFamily="50" charset="-128"/>
                          <a:ea typeface="游ゴシック" panose="020B0400000000000000" pitchFamily="50" charset="-128"/>
                        </a:rPr>
                        <a:t>　滋賀県大津市南船路</a:t>
                      </a:r>
                      <a:r>
                        <a:rPr lang="en-US" altLang="zh-TW" sz="850" b="1" i="0" u="none" strike="noStrike" dirty="0">
                          <a:solidFill>
                            <a:srgbClr val="000000"/>
                          </a:solidFill>
                          <a:effectLst/>
                          <a:latin typeface="游ゴシック" panose="020B0400000000000000" pitchFamily="50" charset="-128"/>
                          <a:ea typeface="游ゴシック" panose="020B0400000000000000" pitchFamily="50" charset="-128"/>
                        </a:rPr>
                        <a:t>4-1</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18574"/>
                  </a:ext>
                </a:extLst>
              </a:tr>
              <a:tr h="210322">
                <a:tc vMerge="1">
                  <a:txBody>
                    <a:bodyPr/>
                    <a:lstStyle/>
                    <a:p>
                      <a:endParaRPr kumimoji="1" lang="ja-JP" altLang="en-US"/>
                    </a:p>
                  </a:txBody>
                  <a:tcPr/>
                </a:tc>
                <a:tc gridSpan="2">
                  <a:txBody>
                    <a:bodyPr/>
                    <a:lstStyle/>
                    <a:p>
                      <a:r>
                        <a:rPr lang="en-US" sz="850" b="1" i="0" u="none" strike="noStrike" dirty="0">
                          <a:solidFill>
                            <a:srgbClr val="000000"/>
                          </a:solidFill>
                          <a:effectLst/>
                          <a:latin typeface="游ゴシック" panose="020B0400000000000000" pitchFamily="50" charset="-128"/>
                          <a:ea typeface="游ゴシック" panose="020B0400000000000000" pitchFamily="50" charset="-128"/>
                        </a:rPr>
                        <a:t>TEL：077-592-0127　</a:t>
                      </a:r>
                      <a:r>
                        <a:rPr lang="en-US" sz="850" b="1" i="0" u="none" strike="noStrike" dirty="0">
                          <a:solidFill>
                            <a:srgbClr val="000000"/>
                          </a:solidFill>
                          <a:effectLst/>
                          <a:latin typeface="Microsoft JhengHei" panose="020B0604030504040204" pitchFamily="34" charset="-120"/>
                          <a:ea typeface="Microsoft JhengHei" panose="020B0604030504040204" pitchFamily="34" charset="-120"/>
                        </a:rPr>
                        <a:t>│</a:t>
                      </a:r>
                      <a:r>
                        <a:rPr lang="en-US" sz="850" b="1" i="0" u="none" strike="noStrike" dirty="0">
                          <a:solidFill>
                            <a:srgbClr val="000000"/>
                          </a:solidFill>
                          <a:effectLst/>
                          <a:latin typeface="游ゴシック" panose="020B0400000000000000" pitchFamily="50" charset="-128"/>
                          <a:ea typeface="游ゴシック" panose="020B0400000000000000" pitchFamily="50" charset="-128"/>
                        </a:rPr>
                        <a:t>　FAX：077-592-1531　</a:t>
                      </a:r>
                      <a:r>
                        <a:rPr lang="en-US" sz="850" b="1" i="0" u="none" strike="noStrike" dirty="0">
                          <a:solidFill>
                            <a:srgbClr val="000000"/>
                          </a:solidFill>
                          <a:effectLst/>
                          <a:latin typeface="Microsoft JhengHei" panose="020B0604030504040204" pitchFamily="34" charset="-120"/>
                          <a:ea typeface="Microsoft JhengHei" panose="020B0604030504040204" pitchFamily="34" charset="-120"/>
                        </a:rPr>
                        <a:t>│　</a:t>
                      </a:r>
                      <a:r>
                        <a:rPr lang="en-US" sz="850" b="1" i="0" u="none" strike="noStrike" dirty="0">
                          <a:solidFill>
                            <a:srgbClr val="000000"/>
                          </a:solidFill>
                          <a:effectLst/>
                          <a:latin typeface="游ゴシック" panose="020B0400000000000000" pitchFamily="50" charset="-128"/>
                          <a:ea typeface="游ゴシック" panose="020B0400000000000000" pitchFamily="50" charset="-128"/>
                        </a:rPr>
                        <a:t>MAIL：info@bsc-int.co.jp</a:t>
                      </a:r>
                      <a:endParaRPr kumimoji="1" lang="ja-JP" altLang="en-US" sz="85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148127446"/>
                  </a:ext>
                </a:extLst>
              </a:tr>
              <a:tr h="377128">
                <a:tc gridSpan="3">
                  <a:txBody>
                    <a:bodyPr/>
                    <a:lstStyle/>
                    <a:p>
                      <a:pPr algn="l" fontAlgn="ctr"/>
                      <a:endParaRPr lang="en-US" altLang="ja-JP" sz="1000" b="1" i="0" u="none" strike="noStrike" spc="300" dirty="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000" b="1" i="0" u="none" strike="noStrike" spc="300" dirty="0">
                          <a:solidFill>
                            <a:srgbClr val="000000"/>
                          </a:solidFill>
                          <a:effectLst/>
                          <a:latin typeface="游ゴシック" panose="020B0400000000000000" pitchFamily="50" charset="-128"/>
                          <a:ea typeface="游ゴシック" panose="020B0400000000000000" pitchFamily="50" charset="-128"/>
                        </a:rPr>
                        <a:t>【</a:t>
                      </a:r>
                      <a:r>
                        <a:rPr lang="ja-JP" altLang="en-US" sz="1000" b="1" i="0" u="none" strike="noStrike" spc="300" dirty="0">
                          <a:solidFill>
                            <a:srgbClr val="000000"/>
                          </a:solidFill>
                          <a:effectLst/>
                          <a:latin typeface="游ゴシック" panose="020B0400000000000000" pitchFamily="50" charset="-128"/>
                          <a:ea typeface="游ゴシック" panose="020B0400000000000000" pitchFamily="50" charset="-128"/>
                        </a:rPr>
                        <a:t>実施基準</a:t>
                      </a:r>
                      <a:r>
                        <a:rPr lang="en-US" altLang="ja-JP" sz="1000" b="1" i="0" u="none" strike="noStrike" spc="300" dirty="0">
                          <a:solidFill>
                            <a:srgbClr val="000000"/>
                          </a:solidFill>
                          <a:effectLst/>
                          <a:latin typeface="游ゴシック" panose="020B0400000000000000" pitchFamily="50" charset="-128"/>
                          <a:ea typeface="游ゴシック" panose="020B0400000000000000" pitchFamily="50" charset="-128"/>
                        </a:rPr>
                        <a:t>】</a:t>
                      </a:r>
                      <a:r>
                        <a:rPr lang="ja-JP" altLang="en-US" sz="1000" b="1" i="0" u="none" strike="noStrike" spc="300" dirty="0">
                          <a:solidFill>
                            <a:srgbClr val="000000"/>
                          </a:solidFill>
                          <a:effectLst/>
                          <a:latin typeface="游ゴシック" panose="020B0400000000000000" pitchFamily="50" charset="-128"/>
                          <a:ea typeface="游ゴシック" panose="020B0400000000000000" pitchFamily="50" charset="-128"/>
                        </a:rPr>
                        <a:t>　＊下記</a:t>
                      </a:r>
                      <a:r>
                        <a:rPr lang="en-US" altLang="ja-JP" sz="1000" b="1" i="0" u="none" strike="noStrike" spc="300" dirty="0">
                          <a:solidFill>
                            <a:srgbClr val="000000"/>
                          </a:solidFill>
                          <a:effectLst/>
                          <a:latin typeface="游ゴシック" panose="020B0400000000000000" pitchFamily="50" charset="-128"/>
                          <a:ea typeface="游ゴシック" panose="020B0400000000000000" pitchFamily="50" charset="-128"/>
                        </a:rPr>
                        <a:t>(1)</a:t>
                      </a:r>
                      <a:r>
                        <a:rPr lang="ja-JP" altLang="en-US" sz="1000" b="1" i="0" u="none" strike="noStrike" spc="300" dirty="0">
                          <a:solidFill>
                            <a:srgbClr val="000000"/>
                          </a:solidFill>
                          <a:effectLst/>
                          <a:latin typeface="游ゴシック" panose="020B0400000000000000" pitchFamily="50" charset="-128"/>
                          <a:ea typeface="游ゴシック" panose="020B0400000000000000" pitchFamily="50" charset="-128"/>
                        </a:rPr>
                        <a:t>～</a:t>
                      </a:r>
                      <a:r>
                        <a:rPr lang="en-US" altLang="ja-JP" sz="1000" b="1" i="0" u="none" strike="noStrike" spc="300" dirty="0">
                          <a:solidFill>
                            <a:srgbClr val="000000"/>
                          </a:solidFill>
                          <a:effectLst/>
                          <a:latin typeface="游ゴシック" panose="020B0400000000000000" pitchFamily="50" charset="-128"/>
                          <a:ea typeface="游ゴシック" panose="020B0400000000000000" pitchFamily="50" charset="-128"/>
                        </a:rPr>
                        <a:t>(5)</a:t>
                      </a:r>
                      <a:r>
                        <a:rPr lang="ja-JP" altLang="en-US" sz="1000" b="1" i="0" u="none" strike="noStrike" spc="300" dirty="0">
                          <a:solidFill>
                            <a:srgbClr val="000000"/>
                          </a:solidFill>
                          <a:effectLst/>
                          <a:latin typeface="游ゴシック" panose="020B0400000000000000" pitchFamily="50" charset="-128"/>
                          <a:ea typeface="游ゴシック" panose="020B0400000000000000" pitchFamily="50" charset="-128"/>
                        </a:rPr>
                        <a:t>を基に、実施または中止を判断する　</a:t>
                      </a:r>
                      <a:endParaRPr lang="en-US" altLang="ja-JP" sz="1000" b="1" i="0" u="none" strike="noStrike" spc="300" dirty="0">
                        <a:solidFill>
                          <a:srgbClr val="000000"/>
                        </a:solidFill>
                        <a:effectLst/>
                        <a:latin typeface="游ゴシック" panose="020B0400000000000000" pitchFamily="50" charset="-128"/>
                        <a:ea typeface="游ゴシック" panose="020B0400000000000000" pitchFamily="50" charset="-128"/>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extLst>
                  <a:ext uri="{0D108BD9-81ED-4DB2-BD59-A6C34878D82A}">
                    <a16:rowId xmlns:a16="http://schemas.microsoft.com/office/drawing/2014/main" val="930140587"/>
                  </a:ext>
                </a:extLst>
              </a:tr>
              <a:tr h="210322">
                <a:tc>
                  <a:txBody>
                    <a:bodyPr/>
                    <a:lstStyle/>
                    <a:p>
                      <a:pPr algn="l" fontAlgn="ctr"/>
                      <a:r>
                        <a:rPr lang="en-US" altLang="ja-JP" sz="850" b="1" i="0" u="none" strike="noStrike" spc="0" dirty="0">
                          <a:solidFill>
                            <a:srgbClr val="000000"/>
                          </a:solidFill>
                          <a:effectLst/>
                          <a:latin typeface="游ゴシック" panose="020B0400000000000000" pitchFamily="50" charset="-128"/>
                          <a:ea typeface="游ゴシック" panose="020B0400000000000000" pitchFamily="50" charset="-128"/>
                        </a:rPr>
                        <a:t>(1)</a:t>
                      </a:r>
                      <a:r>
                        <a:rPr lang="ja-JP" altLang="en-US" sz="850" b="1" i="0" u="none" strike="noStrike" spc="0" dirty="0">
                          <a:solidFill>
                            <a:srgbClr val="000000"/>
                          </a:solidFill>
                          <a:effectLst/>
                          <a:latin typeface="游ゴシック" panose="020B0400000000000000" pitchFamily="50" charset="-128"/>
                          <a:ea typeface="游ゴシック" panose="020B0400000000000000" pitchFamily="50" charset="-128"/>
                        </a:rPr>
                        <a:t>参加資格</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参加者の年齢、体力、技量、体調の把握</a:t>
                      </a:r>
                      <a:endParaRPr lang="ja-JP" altLang="en-US" sz="850" b="1" i="0" u="none" strike="noStrike" spc="0" dirty="0">
                        <a:solidFill>
                          <a:srgbClr val="000000"/>
                        </a:solidFill>
                        <a:effectLst/>
                        <a:latin typeface="游ゴシック" panose="020B0400000000000000" pitchFamily="50" charset="-128"/>
                        <a:ea typeface="游ゴシック" panose="020B0400000000000000"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66584536"/>
                  </a:ext>
                </a:extLst>
              </a:tr>
              <a:tr h="333614">
                <a:tc rowSpan="4">
                  <a:txBody>
                    <a:bodyPr/>
                    <a:lstStyle/>
                    <a:p>
                      <a:pPr algn="l" fontAlgn="ctr"/>
                      <a:r>
                        <a:rPr lang="en-US" altLang="zh-TW" sz="850" b="1" i="0" u="none" strike="noStrike" spc="0" dirty="0">
                          <a:solidFill>
                            <a:srgbClr val="000000"/>
                          </a:solidFill>
                          <a:effectLst/>
                          <a:latin typeface="游ゴシック" panose="020B0400000000000000" pitchFamily="50" charset="-128"/>
                          <a:ea typeface="游ゴシック" panose="020B0400000000000000" pitchFamily="50" charset="-128"/>
                        </a:rPr>
                        <a:t>(2)</a:t>
                      </a:r>
                      <a:r>
                        <a:rPr lang="zh-TW" altLang="en-US" sz="850" b="1" i="0" u="none" strike="noStrike" spc="0" dirty="0">
                          <a:solidFill>
                            <a:srgbClr val="000000"/>
                          </a:solidFill>
                          <a:effectLst/>
                          <a:latin typeface="游ゴシック" panose="020B0400000000000000" pitchFamily="50" charset="-128"/>
                          <a:ea typeface="游ゴシック" panose="020B0400000000000000" pitchFamily="50" charset="-128"/>
                        </a:rPr>
                        <a:t>気象基準</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業務前日における気象現況確認</a:t>
                      </a:r>
                      <a:endParaRPr lang="zh-TW" altLang="en-US" sz="850" b="1" i="0" u="none" strike="noStrike" spc="0" dirty="0">
                        <a:solidFill>
                          <a:srgbClr val="000000"/>
                        </a:solidFill>
                        <a:effectLst/>
                        <a:latin typeface="游ゴシック" panose="020B0400000000000000" pitchFamily="50" charset="-128"/>
                        <a:ea typeface="游ゴシック" panose="020B0400000000000000" pitchFamily="50" charset="-128"/>
                      </a:endParaRP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翌日の業務日に暴風が予測される場合</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⇒中止判断を検討</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776753"/>
                  </a:ext>
                </a:extLst>
              </a:tr>
              <a:tr h="333614">
                <a:tc vMerge="1">
                  <a:txBody>
                    <a:bodyPr/>
                    <a:lstStyle/>
                    <a:p>
                      <a:endParaRPr kumimoji="1" lang="ja-JP" altLang="en-US"/>
                    </a:p>
                  </a:txBody>
                  <a:tcPr/>
                </a:tc>
                <a:tc rowSpan="3">
                  <a:txBody>
                    <a:bodyPr/>
                    <a:lstStyle/>
                    <a:p>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業務当日における気象予報確認</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（開始時刻から終了時刻まで）</a:t>
                      </a:r>
                      <a:endParaRPr kumimoji="1" lang="ja-JP" altLang="en-US" sz="850" b="1" dirty="0"/>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開始予定時点で滋賀県大津市北部に暴風警報が発令されている場合</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⇒基本的に中止</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476182"/>
                  </a:ext>
                </a:extLst>
              </a:tr>
              <a:tr h="333614">
                <a:tc vMerge="1">
                  <a:txBody>
                    <a:bodyPr/>
                    <a:lstStyle/>
                    <a:p>
                      <a:endParaRPr kumimoji="1" lang="ja-JP" altLang="en-US"/>
                    </a:p>
                  </a:txBody>
                  <a:tcPr/>
                </a:tc>
                <a:tc vMerge="1">
                  <a:txBody>
                    <a:bodyPr/>
                    <a:lstStyle/>
                    <a:p>
                      <a:endParaRPr kumimoji="1" lang="ja-JP" altLang="en-US"/>
                    </a:p>
                  </a:txBody>
                  <a:tcPr/>
                </a:tc>
                <a:tc>
                  <a:txBody>
                    <a:bodyPr/>
                    <a:lstStyle/>
                    <a:p>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警報は発令されていないが、注意報等が発令されている場合</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⇒総合的に実施／待機／内容変更／中止を検討</a:t>
                      </a:r>
                      <a:endParaRPr kumimoji="1" lang="ja-JP" altLang="en-US" sz="850" b="1"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637148"/>
                  </a:ext>
                </a:extLst>
              </a:tr>
              <a:tr h="333614">
                <a:tc vMerge="1">
                  <a:txBody>
                    <a:bodyPr/>
                    <a:lstStyle/>
                    <a:p>
                      <a:endParaRPr kumimoji="1" lang="ja-JP" altLang="en-US"/>
                    </a:p>
                  </a:txBody>
                  <a:tcPr/>
                </a:tc>
                <a:tc vMerge="1">
                  <a:txBody>
                    <a:bodyPr/>
                    <a:lstStyle/>
                    <a:p>
                      <a:endParaRPr kumimoji="1" lang="ja-JP" altLang="en-US"/>
                    </a:p>
                  </a:txBody>
                  <a:tcPr/>
                </a:tc>
                <a:tc>
                  <a:txBody>
                    <a:bodyPr/>
                    <a:lstStyle/>
                    <a:p>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実施地方において雷注意報が発令されている場合</a:t>
                      </a:r>
                      <a:b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⇒総合的に実施／待機／内容変更／中止を検討</a:t>
                      </a:r>
                      <a:endParaRPr kumimoji="1" lang="ja-JP" altLang="en-US" sz="850" b="1"/>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999237"/>
                  </a:ext>
                </a:extLst>
              </a:tr>
              <a:tr h="210322">
                <a:tc rowSpan="5">
                  <a:txBody>
                    <a:bodyPr/>
                    <a:lstStyle/>
                    <a:p>
                      <a:pPr algn="l" fontAlgn="ctr"/>
                      <a:r>
                        <a:rPr lang="ja-JP" altLang="en-US" sz="850" b="1" i="0" u="none" strike="noStrike" spc="0" dirty="0">
                          <a:solidFill>
                            <a:srgbClr val="000000"/>
                          </a:solidFill>
                          <a:effectLst/>
                          <a:latin typeface="游ゴシック" panose="020B0400000000000000" pitchFamily="50" charset="-128"/>
                          <a:ea typeface="游ゴシック" panose="020B0400000000000000" pitchFamily="50" charset="-128"/>
                        </a:rPr>
                        <a:t>警報・注意報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暴風警報</a:t>
                      </a:r>
                      <a:endParaRPr lang="ja-JP" altLang="en-US" sz="850" b="1" i="0" u="none" strike="noStrike" spc="0" dirty="0">
                        <a:solidFill>
                          <a:srgbClr val="000000"/>
                        </a:solidFill>
                        <a:effectLst/>
                        <a:latin typeface="游ゴシック" panose="020B0400000000000000" pitchFamily="50" charset="-128"/>
                        <a:ea typeface="游ゴシック" panose="020B0400000000000000" pitchFamily="50" charset="-128"/>
                      </a:endParaRP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基本的に中止</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4811053"/>
                  </a:ext>
                </a:extLst>
              </a:tr>
              <a:tr h="210322">
                <a:tc vMerge="1">
                  <a:txBody>
                    <a:bodyPr/>
                    <a:lstStyle/>
                    <a:p>
                      <a:endParaRPr kumimoji="1" lang="ja-JP" altLang="en-US"/>
                    </a:p>
                  </a:txBody>
                  <a:tcPr/>
                </a:tc>
                <a:tc>
                  <a:txBody>
                    <a:bodyPr/>
                    <a:lstStyle/>
                    <a:p>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強風注意報</a:t>
                      </a:r>
                      <a:endParaRPr kumimoji="1" lang="ja-JP" altLang="en-US" sz="850" b="1"/>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b"/>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気象庁</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WEB</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で常時情報収集。艇数制限／区域制限など検討</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324717"/>
                  </a:ext>
                </a:extLst>
              </a:tr>
              <a:tr h="210322">
                <a:tc vMerge="1">
                  <a:txBody>
                    <a:bodyPr/>
                    <a:lstStyle/>
                    <a:p>
                      <a:endParaRPr kumimoji="1" lang="ja-JP" altLang="en-US"/>
                    </a:p>
                  </a:txBody>
                  <a:tcPr/>
                </a:tc>
                <a:tc>
                  <a:txBody>
                    <a:bodyPr/>
                    <a:lstStyle/>
                    <a:p>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雷注意報</a:t>
                      </a:r>
                      <a:endParaRPr kumimoji="1" lang="ja-JP" altLang="en-US" sz="850" b="1" dirty="0"/>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l" fontAlgn="b"/>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013" marR="4013" marT="4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7691746"/>
                  </a:ext>
                </a:extLst>
              </a:tr>
              <a:tr h="210322">
                <a:tc vMerge="1">
                  <a:txBody>
                    <a:bodyPr/>
                    <a:lstStyle/>
                    <a:p>
                      <a:endParaRPr kumimoji="1" lang="ja-JP" altLang="en-US"/>
                    </a:p>
                  </a:txBody>
                  <a:tcPr/>
                </a:tc>
                <a:tc>
                  <a:txBody>
                    <a:bodyPr/>
                    <a:lstStyle/>
                    <a:p>
                      <a:r>
                        <a:rPr lang="zh-TW" altLang="en-US" sz="850" b="1" i="0" u="none" strike="noStrike">
                          <a:solidFill>
                            <a:srgbClr val="000000"/>
                          </a:solidFill>
                          <a:effectLst/>
                          <a:latin typeface="游ゴシック" panose="020B0400000000000000" pitchFamily="50" charset="-128"/>
                          <a:ea typeface="游ゴシック" panose="020B0400000000000000" pitchFamily="50" charset="-128"/>
                        </a:rPr>
                        <a:t>大雨警報／大雨注意報</a:t>
                      </a:r>
                      <a:endParaRPr kumimoji="1" lang="ja-JP" altLang="en-US" sz="850" b="1"/>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b"/>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実施場所（</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BSC</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）において大雨・洪水災害の心配はない</a:t>
                      </a:r>
                      <a:endPar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b"/>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⇒状況を見ながら実施</a:t>
                      </a:r>
                      <a:endParaRPr lang="zh-TW"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6265317"/>
                  </a:ext>
                </a:extLst>
              </a:tr>
              <a:tr h="210322">
                <a:tc vMerge="1">
                  <a:txBody>
                    <a:bodyPr/>
                    <a:lstStyle/>
                    <a:p>
                      <a:endParaRPr kumimoji="1" lang="ja-JP" altLang="en-US"/>
                    </a:p>
                  </a:txBody>
                  <a:tcPr/>
                </a:tc>
                <a:tc>
                  <a:txBody>
                    <a:bodyPr/>
                    <a:lstStyle/>
                    <a:p>
                      <a:r>
                        <a:rPr lang="zh-TW" altLang="en-US" sz="850" b="1" i="0" u="none" strike="noStrike">
                          <a:solidFill>
                            <a:srgbClr val="000000"/>
                          </a:solidFill>
                          <a:effectLst/>
                          <a:latin typeface="游ゴシック" panose="020B0400000000000000" pitchFamily="50" charset="-128"/>
                          <a:ea typeface="游ゴシック" panose="020B0400000000000000" pitchFamily="50" charset="-128"/>
                        </a:rPr>
                        <a:t>洪水警報／洪水注意報</a:t>
                      </a:r>
                      <a:endParaRPr kumimoji="1" lang="ja-JP" altLang="en-US" sz="850" b="1"/>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l" fontAlgn="b"/>
                      <a:endParaRPr lang="zh-TW"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013" marR="4013" marT="4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0126221"/>
                  </a:ext>
                </a:extLst>
              </a:tr>
              <a:tr h="210322">
                <a:tc rowSpan="4">
                  <a:txBody>
                    <a:bodyPr/>
                    <a:lstStyle/>
                    <a:p>
                      <a:pPr algn="l" fontAlgn="ctr"/>
                      <a:r>
                        <a:rPr lang="en-US" altLang="zh-TW" sz="850" b="1" i="0" u="none" strike="noStrike" spc="0" dirty="0">
                          <a:solidFill>
                            <a:srgbClr val="000000"/>
                          </a:solidFill>
                          <a:effectLst/>
                          <a:latin typeface="游ゴシック" panose="020B0400000000000000" pitchFamily="50" charset="-128"/>
                          <a:ea typeface="游ゴシック" panose="020B0400000000000000" pitchFamily="50" charset="-128"/>
                        </a:rPr>
                        <a:t>(3)</a:t>
                      </a:r>
                      <a:r>
                        <a:rPr lang="zh-TW" altLang="en-US" sz="850" b="1" i="0" u="none" strike="noStrike" spc="0" dirty="0">
                          <a:solidFill>
                            <a:srgbClr val="000000"/>
                          </a:solidFill>
                          <a:effectLst/>
                          <a:latin typeface="游ゴシック" panose="020B0400000000000000" pitchFamily="50" charset="-128"/>
                          <a:ea typeface="游ゴシック" panose="020B0400000000000000" pitchFamily="50" charset="-128"/>
                        </a:rPr>
                        <a:t>風速基準</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50" b="1" i="0" u="none" strike="noStrike">
                          <a:solidFill>
                            <a:srgbClr val="000000"/>
                          </a:solidFill>
                          <a:effectLst/>
                          <a:latin typeface="游ゴシック" panose="020B0400000000000000" pitchFamily="50" charset="-128"/>
                          <a:ea typeface="游ゴシック" panose="020B0400000000000000" pitchFamily="50" charset="-128"/>
                        </a:rPr>
                        <a:t>0～5m/s</a:t>
                      </a: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未満</a:t>
                      </a:r>
                      <a:endParaRPr lang="zh-TW" altLang="en-US" sz="850" b="1" i="0" u="none" strike="noStrike" spc="0" dirty="0">
                        <a:solidFill>
                          <a:srgbClr val="000000"/>
                        </a:solidFill>
                        <a:effectLst/>
                        <a:latin typeface="游ゴシック" panose="020B0400000000000000" pitchFamily="50" charset="-128"/>
                        <a:ea typeface="游ゴシック" panose="020B0400000000000000" pitchFamily="50" charset="-128"/>
                      </a:endParaRP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実施</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414923"/>
                  </a:ext>
                </a:extLst>
              </a:tr>
              <a:tr h="210322">
                <a:tc vMerge="1">
                  <a:txBody>
                    <a:bodyPr/>
                    <a:lstStyle/>
                    <a:p>
                      <a:endParaRPr kumimoji="1" lang="ja-JP" altLang="en-US"/>
                    </a:p>
                  </a:txBody>
                  <a:tcPr/>
                </a:tc>
                <a:tc>
                  <a:txBody>
                    <a:bodyPr/>
                    <a:lstStyle/>
                    <a:p>
                      <a:r>
                        <a:rPr lang="en-US" sz="850" b="1" i="0" u="none" strike="noStrike">
                          <a:solidFill>
                            <a:srgbClr val="000000"/>
                          </a:solidFill>
                          <a:effectLst/>
                          <a:latin typeface="游ゴシック" panose="020B0400000000000000" pitchFamily="50" charset="-128"/>
                          <a:ea typeface="游ゴシック" panose="020B0400000000000000" pitchFamily="50" charset="-128"/>
                        </a:rPr>
                        <a:t>5～7m/s</a:t>
                      </a: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未満</a:t>
                      </a:r>
                      <a:endParaRPr kumimoji="1" lang="ja-JP" altLang="en-US" sz="850" b="1"/>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Ｇｉｇ体験：実施／カヤック体験：艇数制限・区域制限</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200</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ｍ</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9380546"/>
                  </a:ext>
                </a:extLst>
              </a:tr>
              <a:tr h="210322">
                <a:tc vMerge="1">
                  <a:txBody>
                    <a:bodyPr/>
                    <a:lstStyle/>
                    <a:p>
                      <a:endParaRPr kumimoji="1" lang="ja-JP" altLang="en-US"/>
                    </a:p>
                  </a:txBody>
                  <a:tcPr/>
                </a:tc>
                <a:tc>
                  <a:txBody>
                    <a:bodyPr/>
                    <a:lstStyle/>
                    <a:p>
                      <a:r>
                        <a:rPr lang="en-US" sz="850" b="1" i="0" u="none" strike="noStrike">
                          <a:solidFill>
                            <a:srgbClr val="000000"/>
                          </a:solidFill>
                          <a:effectLst/>
                          <a:latin typeface="游ゴシック" panose="020B0400000000000000" pitchFamily="50" charset="-128"/>
                          <a:ea typeface="游ゴシック" panose="020B0400000000000000" pitchFamily="50" charset="-128"/>
                        </a:rPr>
                        <a:t>7～10m/s</a:t>
                      </a: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未満</a:t>
                      </a:r>
                      <a:endParaRPr kumimoji="1" lang="ja-JP" altLang="en-US" sz="850" b="1"/>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Ｇｉｇ体験：実施／カヤック体験：艇数制限・区域制限</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100</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ｍ</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5450946"/>
                  </a:ext>
                </a:extLst>
              </a:tr>
              <a:tr h="210322">
                <a:tc vMerge="1">
                  <a:txBody>
                    <a:bodyPr/>
                    <a:lstStyle/>
                    <a:p>
                      <a:endParaRPr kumimoji="1" lang="ja-JP" altLang="en-US"/>
                    </a:p>
                  </a:txBody>
                  <a:tcPr/>
                </a:tc>
                <a:tc>
                  <a:txBody>
                    <a:bodyPr/>
                    <a:lstStyle/>
                    <a:p>
                      <a:r>
                        <a:rPr lang="en-US" sz="850" b="1" i="0" u="none" strike="noStrike">
                          <a:solidFill>
                            <a:srgbClr val="000000"/>
                          </a:solidFill>
                          <a:effectLst/>
                          <a:latin typeface="游ゴシック" panose="020B0400000000000000" pitchFamily="50" charset="-128"/>
                          <a:ea typeface="游ゴシック" panose="020B0400000000000000" pitchFamily="50" charset="-128"/>
                        </a:rPr>
                        <a:t>10m/s</a:t>
                      </a: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以上</a:t>
                      </a:r>
                      <a:endParaRPr kumimoji="1" lang="ja-JP" altLang="en-US" sz="850" b="1"/>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待機　Ｇｉｇ機走または動力船体験　または中止</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9067302"/>
                  </a:ext>
                </a:extLst>
              </a:tr>
              <a:tr h="210322">
                <a:tc rowSpan="2">
                  <a:txBody>
                    <a:bodyPr/>
                    <a:lstStyle/>
                    <a:p>
                      <a:pPr algn="l" fontAlgn="ctr"/>
                      <a:r>
                        <a:rPr lang="en-US" altLang="zh-TW" sz="850" b="1" i="0" u="none" strike="noStrike" spc="0" dirty="0">
                          <a:solidFill>
                            <a:srgbClr val="000000"/>
                          </a:solidFill>
                          <a:effectLst/>
                          <a:latin typeface="游ゴシック" panose="020B0400000000000000" pitchFamily="50" charset="-128"/>
                          <a:ea typeface="游ゴシック" panose="020B0400000000000000" pitchFamily="50" charset="-128"/>
                        </a:rPr>
                        <a:t>(4)</a:t>
                      </a:r>
                      <a:r>
                        <a:rPr lang="zh-TW" altLang="en-US" sz="850" b="1" i="0" u="none" strike="noStrike" spc="0" dirty="0">
                          <a:solidFill>
                            <a:srgbClr val="000000"/>
                          </a:solidFill>
                          <a:effectLst/>
                          <a:latin typeface="游ゴシック" panose="020B0400000000000000" pitchFamily="50" charset="-128"/>
                          <a:ea typeface="游ゴシック" panose="020B0400000000000000" pitchFamily="50" charset="-128"/>
                        </a:rPr>
                        <a:t>波高基準</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50" b="1" i="0" u="none" strike="noStrike" dirty="0">
                          <a:solidFill>
                            <a:srgbClr val="000000"/>
                          </a:solidFill>
                          <a:effectLst/>
                          <a:latin typeface="游ゴシック" panose="020B0400000000000000" pitchFamily="50" charset="-128"/>
                          <a:ea typeface="游ゴシック" panose="020B0400000000000000" pitchFamily="50" charset="-128"/>
                        </a:rPr>
                        <a:t>0～1.0m</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未満</a:t>
                      </a:r>
                      <a:endParaRPr lang="zh-TW" altLang="en-US" sz="850" b="1" i="0" u="none" strike="noStrike" spc="0" dirty="0">
                        <a:solidFill>
                          <a:srgbClr val="000000"/>
                        </a:solidFill>
                        <a:effectLst/>
                        <a:latin typeface="游ゴシック" panose="020B0400000000000000" pitchFamily="50" charset="-128"/>
                        <a:ea typeface="游ゴシック" panose="020B0400000000000000" pitchFamily="50" charset="-128"/>
                      </a:endParaRP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実施</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9277662"/>
                  </a:ext>
                </a:extLst>
              </a:tr>
              <a:tr h="210322">
                <a:tc vMerge="1">
                  <a:txBody>
                    <a:bodyPr/>
                    <a:lstStyle/>
                    <a:p>
                      <a:endParaRPr kumimoji="1" lang="ja-JP" altLang="en-US"/>
                    </a:p>
                  </a:txBody>
                  <a:tcPr/>
                </a:tc>
                <a:tc>
                  <a:txBody>
                    <a:bodyPr/>
                    <a:lstStyle/>
                    <a:p>
                      <a:r>
                        <a:rPr lang="en-US" sz="850" b="1" i="0" u="none" strike="noStrike" dirty="0">
                          <a:solidFill>
                            <a:srgbClr val="000000"/>
                          </a:solidFill>
                          <a:effectLst/>
                          <a:latin typeface="游ゴシック" panose="020B0400000000000000" pitchFamily="50" charset="-128"/>
                          <a:ea typeface="游ゴシック" panose="020B0400000000000000" pitchFamily="50" charset="-128"/>
                        </a:rPr>
                        <a:t>1.0ｍ～</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以上</a:t>
                      </a:r>
                      <a:endParaRPr kumimoji="1" lang="ja-JP" altLang="en-US" sz="850" b="1" dirty="0"/>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桟橋使用中止　　カヤック体験</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艇数制限</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5068169"/>
                  </a:ext>
                </a:extLst>
              </a:tr>
              <a:tr h="210322">
                <a:tc>
                  <a:txBody>
                    <a:bodyPr/>
                    <a:lstStyle/>
                    <a:p>
                      <a:pPr algn="l" fontAlgn="ctr"/>
                      <a:r>
                        <a:rPr lang="en-US" altLang="ja-JP" sz="850" b="1" i="0" u="none" strike="noStrike" spc="0" dirty="0">
                          <a:solidFill>
                            <a:srgbClr val="000000"/>
                          </a:solidFill>
                          <a:effectLst/>
                          <a:latin typeface="游ゴシック" panose="020B0400000000000000" pitchFamily="50" charset="-128"/>
                          <a:ea typeface="游ゴシック" panose="020B0400000000000000" pitchFamily="50" charset="-128"/>
                        </a:rPr>
                        <a:t>(5)</a:t>
                      </a:r>
                      <a:r>
                        <a:rPr lang="ja-JP" altLang="en-US" sz="850" b="1" i="0" u="none" strike="noStrike" spc="0" dirty="0">
                          <a:solidFill>
                            <a:srgbClr val="000000"/>
                          </a:solidFill>
                          <a:effectLst/>
                          <a:latin typeface="游ゴシック" panose="020B0400000000000000" pitchFamily="50" charset="-128"/>
                          <a:ea typeface="游ゴシック" panose="020B0400000000000000" pitchFamily="50" charset="-128"/>
                        </a:rPr>
                        <a:t>地震</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安全を確認し、避難場所へ移動</a:t>
                      </a:r>
                      <a:endParaRPr lang="ja-JP" altLang="en-US" sz="850" b="1" i="0" u="none" strike="noStrike" spc="0" dirty="0">
                        <a:solidFill>
                          <a:srgbClr val="000000"/>
                        </a:solidFill>
                        <a:effectLst/>
                        <a:latin typeface="游ゴシック" panose="020B0400000000000000" pitchFamily="50" charset="-128"/>
                        <a:ea typeface="游ゴシック" panose="020B0400000000000000" pitchFamily="50" charset="-128"/>
                      </a:endParaRP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避難場所：大津市立志賀中学校グラウンド／</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BSC</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から約</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1km</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0247428"/>
                  </a:ext>
                </a:extLst>
              </a:tr>
            </a:tbl>
          </a:graphicData>
        </a:graphic>
      </p:graphicFrame>
      <p:graphicFrame>
        <p:nvGraphicFramePr>
          <p:cNvPr id="32" name="表 31">
            <a:extLst>
              <a:ext uri="{FF2B5EF4-FFF2-40B4-BE49-F238E27FC236}">
                <a16:creationId xmlns:a16="http://schemas.microsoft.com/office/drawing/2014/main" id="{A825E072-37CB-BD6D-9150-DC05B1B1151E}"/>
              </a:ext>
            </a:extLst>
          </p:cNvPr>
          <p:cNvGraphicFramePr>
            <a:graphicFrameLocks noGrp="1"/>
          </p:cNvGraphicFramePr>
          <p:nvPr>
            <p:extLst>
              <p:ext uri="{D42A27DB-BD31-4B8C-83A1-F6EECF244321}">
                <p14:modId xmlns:p14="http://schemas.microsoft.com/office/powerpoint/2010/main" val="981286327"/>
              </p:ext>
            </p:extLst>
          </p:nvPr>
        </p:nvGraphicFramePr>
        <p:xfrm>
          <a:off x="289788" y="7493632"/>
          <a:ext cx="6255716" cy="2011083"/>
        </p:xfrm>
        <a:graphic>
          <a:graphicData uri="http://schemas.openxmlformats.org/drawingml/2006/table">
            <a:tbl>
              <a:tblPr/>
              <a:tblGrid>
                <a:gridCol w="838506">
                  <a:extLst>
                    <a:ext uri="{9D8B030D-6E8A-4147-A177-3AD203B41FA5}">
                      <a16:colId xmlns:a16="http://schemas.microsoft.com/office/drawing/2014/main" val="3126455569"/>
                    </a:ext>
                  </a:extLst>
                </a:gridCol>
                <a:gridCol w="1914358">
                  <a:extLst>
                    <a:ext uri="{9D8B030D-6E8A-4147-A177-3AD203B41FA5}">
                      <a16:colId xmlns:a16="http://schemas.microsoft.com/office/drawing/2014/main" val="915496799"/>
                    </a:ext>
                  </a:extLst>
                </a:gridCol>
                <a:gridCol w="3502852">
                  <a:extLst>
                    <a:ext uri="{9D8B030D-6E8A-4147-A177-3AD203B41FA5}">
                      <a16:colId xmlns:a16="http://schemas.microsoft.com/office/drawing/2014/main" val="3314768290"/>
                    </a:ext>
                  </a:extLst>
                </a:gridCol>
              </a:tblGrid>
              <a:tr h="357181">
                <a:tc rowSpan="3">
                  <a:txBody>
                    <a:bodyPr/>
                    <a:lstStyle/>
                    <a:p>
                      <a:pPr algn="ctr" fontAlgn="ct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減員について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欠席、見学等による参加人数減の場合</a:t>
                      </a:r>
                      <a:endPar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お申込時からの減員数に対して下記のキャンセル料が必要です。(減員数×キャンセル料率)</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298326202"/>
                  </a:ext>
                </a:extLst>
              </a:tr>
              <a:tr h="225179">
                <a:tc vMerge="1">
                  <a:txBody>
                    <a:bodyPr/>
                    <a:lstStyle/>
                    <a:p>
                      <a:endParaRPr kumimoji="1" lang="ja-JP" altLang="en-US"/>
                    </a:p>
                  </a:txBody>
                  <a:tcPr/>
                </a:tc>
                <a:tc>
                  <a:txBody>
                    <a:bodyPr/>
                    <a:lstStyle/>
                    <a:p>
                      <a:pPr algn="l" fontAlgn="ct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（１）体験プログラム</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■当日：100%　■前日：80%　■7～2日前：50%</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842285"/>
                  </a:ext>
                </a:extLst>
              </a:tr>
              <a:tr h="225179">
                <a:tc vMerge="1">
                  <a:txBody>
                    <a:bodyPr/>
                    <a:lstStyle/>
                    <a:p>
                      <a:endParaRPr kumimoji="1" lang="ja-JP" altLang="en-US"/>
                    </a:p>
                  </a:txBody>
                  <a:tcPr/>
                </a:tc>
                <a:tc>
                  <a:txBody>
                    <a:bodyPr/>
                    <a:lstStyle/>
                    <a:p>
                      <a:pPr algn="l" fontAlgn="ct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（２）食事プログラム</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850" b="1" i="0" u="none" strike="noStrike">
                          <a:solidFill>
                            <a:srgbClr val="000000"/>
                          </a:solidFill>
                          <a:effectLst/>
                          <a:latin typeface="游ゴシック" panose="020B0400000000000000" pitchFamily="50" charset="-128"/>
                          <a:ea typeface="游ゴシック" panose="020B0400000000000000" pitchFamily="50" charset="-128"/>
                        </a:rPr>
                        <a:t>■７日前〜当日：100％</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131728"/>
                  </a:ext>
                </a:extLst>
              </a:tr>
              <a:tr h="489182">
                <a:tc>
                  <a:txBody>
                    <a:bodyPr/>
                    <a:lstStyle/>
                    <a:p>
                      <a:pPr algn="ctr" fontAlgn="ctr"/>
                      <a:r>
                        <a:rPr lang="ja-JP" sz="850" b="1" i="0" u="none" strike="noStrike">
                          <a:solidFill>
                            <a:srgbClr val="000000"/>
                          </a:solidFill>
                          <a:effectLst/>
                          <a:latin typeface="游ゴシック" panose="020B0400000000000000" pitchFamily="50" charset="-128"/>
                          <a:ea typeface="游ゴシック" panose="020B0400000000000000" pitchFamily="50" charset="-128"/>
                        </a:rPr>
                        <a:t>取消について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団体様の都合で実施取りやめ（中止等）の場合</a:t>
                      </a:r>
                      <a:endPar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お申し込み時の人数、費用に対して下記のキャンセル料が必要となります。</a:t>
                      </a:r>
                      <a:br>
                        <a:rPr lang="ja-JP"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■当日～2週間前：100%　■2週間前～1ヶ月前：50%　■ 1～2ヶ月前：20%　■ 2～3ヶ月前：10%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964983679"/>
                  </a:ext>
                </a:extLst>
              </a:tr>
              <a:tr h="357181">
                <a:tc rowSpan="2">
                  <a:txBody>
                    <a:bodyPr/>
                    <a:lstStyle/>
                    <a:p>
                      <a:pPr algn="ctr" fontAlgn="ct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雨天の場合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アウトドアで行うウォータースポーツですので、雨天による中止はございません。</a:t>
                      </a:r>
                      <a:br>
                        <a:rPr lang="ja-JP"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「雨天中止」等は、お客様の都合となり、上記キャンセル料が必要です。</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316627621"/>
                  </a:ext>
                </a:extLst>
              </a:tr>
              <a:tr h="357181">
                <a:tc vMerge="1">
                  <a:txBody>
                    <a:bodyPr/>
                    <a:lstStyle/>
                    <a:p>
                      <a:endParaRPr kumimoji="1" lang="ja-JP" altLang="en-US"/>
                    </a:p>
                  </a:txBody>
                  <a:tcPr>
                    <a:lnT w="12700" cap="flat" cmpd="sng" algn="ctr">
                      <a:solidFill>
                        <a:srgbClr val="000000"/>
                      </a:solidFill>
                      <a:prstDash val="solid"/>
                      <a:round/>
                      <a:headEnd type="none" w="med" len="med"/>
                      <a:tailEnd type="none" w="med" len="med"/>
                    </a:lnT>
                  </a:tcPr>
                </a:tc>
                <a:tc gridSpan="2">
                  <a:txBody>
                    <a:bodyPr/>
                    <a:lstStyle/>
                    <a:p>
                      <a:pPr algn="l" fontAlgn="ct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当日の天候状況</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強風</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波</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など）</a:t>
                      </a: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により、</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BSC</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の判断でプログラムは変更・短縮することがございます。</a:t>
                      </a:r>
                      <a:endPar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実施出来ない種目</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や</a:t>
                      </a:r>
                      <a:r>
                        <a:rPr lang="ja-JP" sz="850" b="1" i="0" u="none" strike="noStrike" dirty="0">
                          <a:solidFill>
                            <a:srgbClr val="000000"/>
                          </a:solidFill>
                          <a:effectLst/>
                          <a:latin typeface="游ゴシック" panose="020B0400000000000000" pitchFamily="50" charset="-128"/>
                          <a:ea typeface="游ゴシック" panose="020B0400000000000000" pitchFamily="50" charset="-128"/>
                        </a:rPr>
                        <a:t>短縮された時間についての払戻し、減額はいたしません。</a:t>
                      </a:r>
                    </a:p>
                  </a:txBody>
                  <a:tcPr anchor="ctr">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868911298"/>
                  </a:ext>
                </a:extLst>
              </a:tr>
            </a:tbl>
          </a:graphicData>
        </a:graphic>
      </p:graphicFrame>
      <p:sp>
        <p:nvSpPr>
          <p:cNvPr id="35" name="テキスト ボックス 5">
            <a:extLst>
              <a:ext uri="{FF2B5EF4-FFF2-40B4-BE49-F238E27FC236}">
                <a16:creationId xmlns:a16="http://schemas.microsoft.com/office/drawing/2014/main" id="{63B0C671-0B0F-3976-71F6-879FF71269EA}"/>
              </a:ext>
            </a:extLst>
          </p:cNvPr>
          <p:cNvSpPr txBox="1"/>
          <p:nvPr/>
        </p:nvSpPr>
        <p:spPr>
          <a:xfrm>
            <a:off x="2194989" y="9534391"/>
            <a:ext cx="6536543" cy="22313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850" b="1" dirty="0">
                <a:latin typeface="+mn-ea"/>
              </a:rPr>
              <a:t>＊キャンセル規定は公式</a:t>
            </a:r>
            <a:r>
              <a:rPr kumimoji="1" lang="en-US" altLang="ja-JP" sz="850" b="1" dirty="0">
                <a:latin typeface="+mn-ea"/>
              </a:rPr>
              <a:t>HP</a:t>
            </a:r>
            <a:r>
              <a:rPr kumimoji="1" lang="ja-JP" altLang="en-US" sz="850" b="1" dirty="0">
                <a:latin typeface="+mn-ea"/>
              </a:rPr>
              <a:t>からもご確認いただけます：</a:t>
            </a:r>
            <a:r>
              <a:rPr kumimoji="1" lang="en-US" altLang="ja-JP" sz="850" b="1" dirty="0">
                <a:latin typeface="+mn-ea"/>
                <a:hlinkClick r:id="rId2"/>
              </a:rPr>
              <a:t>https://bsc-int.co.jp/cancel</a:t>
            </a:r>
            <a:r>
              <a:rPr kumimoji="1" lang="ja-JP" altLang="en-US" sz="850" b="1" dirty="0">
                <a:latin typeface="+mn-ea"/>
              </a:rPr>
              <a:t>　</a:t>
            </a:r>
            <a:endParaRPr kumimoji="1" lang="en-US" altLang="ja-JP" sz="850" b="1" dirty="0">
              <a:latin typeface="+mn-ea"/>
            </a:endParaRPr>
          </a:p>
        </p:txBody>
      </p:sp>
      <p:graphicFrame>
        <p:nvGraphicFramePr>
          <p:cNvPr id="3" name="表 2">
            <a:extLst>
              <a:ext uri="{FF2B5EF4-FFF2-40B4-BE49-F238E27FC236}">
                <a16:creationId xmlns:a16="http://schemas.microsoft.com/office/drawing/2014/main" id="{65473150-55E7-1856-856F-FACF1A29FEFB}"/>
              </a:ext>
            </a:extLst>
          </p:cNvPr>
          <p:cNvGraphicFramePr>
            <a:graphicFrameLocks noGrp="1"/>
          </p:cNvGraphicFramePr>
          <p:nvPr>
            <p:extLst>
              <p:ext uri="{D42A27DB-BD31-4B8C-83A1-F6EECF244321}">
                <p14:modId xmlns:p14="http://schemas.microsoft.com/office/powerpoint/2010/main" val="2759928280"/>
              </p:ext>
            </p:extLst>
          </p:nvPr>
        </p:nvGraphicFramePr>
        <p:xfrm>
          <a:off x="289789" y="6137007"/>
          <a:ext cx="4310579" cy="662940"/>
        </p:xfrm>
        <a:graphic>
          <a:graphicData uri="http://schemas.openxmlformats.org/drawingml/2006/table">
            <a:tbl>
              <a:tblPr/>
              <a:tblGrid>
                <a:gridCol w="853211">
                  <a:extLst>
                    <a:ext uri="{9D8B030D-6E8A-4147-A177-3AD203B41FA5}">
                      <a16:colId xmlns:a16="http://schemas.microsoft.com/office/drawing/2014/main" val="4276857992"/>
                    </a:ext>
                  </a:extLst>
                </a:gridCol>
                <a:gridCol w="1160858">
                  <a:extLst>
                    <a:ext uri="{9D8B030D-6E8A-4147-A177-3AD203B41FA5}">
                      <a16:colId xmlns:a16="http://schemas.microsoft.com/office/drawing/2014/main" val="3335431633"/>
                    </a:ext>
                  </a:extLst>
                </a:gridCol>
                <a:gridCol w="914400">
                  <a:extLst>
                    <a:ext uri="{9D8B030D-6E8A-4147-A177-3AD203B41FA5}">
                      <a16:colId xmlns:a16="http://schemas.microsoft.com/office/drawing/2014/main" val="2983210939"/>
                    </a:ext>
                  </a:extLst>
                </a:gridCol>
                <a:gridCol w="1382110">
                  <a:extLst>
                    <a:ext uri="{9D8B030D-6E8A-4147-A177-3AD203B41FA5}">
                      <a16:colId xmlns:a16="http://schemas.microsoft.com/office/drawing/2014/main" val="3204463916"/>
                    </a:ext>
                  </a:extLst>
                </a:gridCol>
              </a:tblGrid>
              <a:tr h="191086">
                <a:tc rowSpan="3">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管轄</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大津北警察署</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50" b="1" i="0" u="none" strike="noStrike" dirty="0">
                          <a:solidFill>
                            <a:srgbClr val="000000"/>
                          </a:solidFill>
                          <a:effectLst/>
                          <a:latin typeface="游ゴシック" panose="020B0400000000000000" pitchFamily="50" charset="-128"/>
                          <a:ea typeface="+mn-ea"/>
                        </a:rPr>
                        <a:t>077-573-1234</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850" b="1" i="0" u="none" strike="noStrike" dirty="0">
                          <a:solidFill>
                            <a:srgbClr val="000000"/>
                          </a:solidFill>
                          <a:effectLst/>
                          <a:latin typeface="游ゴシック" panose="020B0400000000000000" pitchFamily="50" charset="-128"/>
                          <a:ea typeface="游ゴシック" panose="020B0400000000000000" pitchFamily="50" charset="-128"/>
                        </a:rPr>
                        <a:t>大津市</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真野</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丁目</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20-23</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815910"/>
                  </a:ext>
                </a:extLst>
              </a:tr>
              <a:tr h="191086">
                <a:tc vMerge="1">
                  <a:txBody>
                    <a:bodyPr/>
                    <a:lstStyle/>
                    <a:p>
                      <a:endParaRPr kumimoji="1" lang="ja-JP" altLang="en-US"/>
                    </a:p>
                  </a:txBody>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大津市北消防署</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50" b="1" i="0" u="none" strike="noStrike" dirty="0">
                          <a:solidFill>
                            <a:srgbClr val="000000"/>
                          </a:solidFill>
                          <a:effectLst/>
                          <a:latin typeface="游ゴシック" panose="020B0400000000000000" pitchFamily="50" charset="-128"/>
                          <a:ea typeface="+mn-ea"/>
                        </a:rPr>
                        <a:t>077-572-0119</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mn-ea"/>
                        </a:rPr>
                        <a:t>大津市真野</a:t>
                      </a:r>
                      <a:r>
                        <a:rPr lang="en-US" altLang="ja-JP" sz="850" b="1" i="0" u="none" strike="noStrike" dirty="0">
                          <a:solidFill>
                            <a:srgbClr val="000000"/>
                          </a:solidFill>
                          <a:effectLst/>
                          <a:latin typeface="游ゴシック" panose="020B0400000000000000" pitchFamily="50" charset="-128"/>
                          <a:ea typeface="+mn-ea"/>
                        </a:rPr>
                        <a:t>2</a:t>
                      </a:r>
                      <a:r>
                        <a:rPr lang="ja-JP" altLang="en-US" sz="850" b="1" i="0" u="none" strike="noStrike" dirty="0">
                          <a:solidFill>
                            <a:srgbClr val="000000"/>
                          </a:solidFill>
                          <a:effectLst/>
                          <a:latin typeface="游ゴシック" panose="020B0400000000000000" pitchFamily="50" charset="-128"/>
                          <a:ea typeface="+mn-ea"/>
                        </a:rPr>
                        <a:t>丁目</a:t>
                      </a:r>
                      <a:r>
                        <a:rPr lang="en-US" altLang="ja-JP" sz="850" b="1" i="0" u="none" strike="noStrike" dirty="0">
                          <a:solidFill>
                            <a:srgbClr val="000000"/>
                          </a:solidFill>
                          <a:effectLst/>
                          <a:latin typeface="游ゴシック" panose="020B0400000000000000" pitchFamily="50" charset="-128"/>
                          <a:ea typeface="+mn-ea"/>
                        </a:rPr>
                        <a:t>23-1</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191903"/>
                  </a:ext>
                </a:extLst>
              </a:tr>
              <a:tr h="191086">
                <a:tc vMerge="1">
                  <a:txBody>
                    <a:bodyPr/>
                    <a:lstStyle/>
                    <a:p>
                      <a:endParaRPr kumimoji="1" lang="ja-JP" altLang="en-US"/>
                    </a:p>
                  </a:txBody>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大津市保健所</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50" b="1" i="0" u="none" strike="noStrike" dirty="0">
                          <a:solidFill>
                            <a:srgbClr val="000000"/>
                          </a:solidFill>
                          <a:effectLst/>
                          <a:latin typeface="游ゴシック" panose="020B0400000000000000" pitchFamily="50" charset="-128"/>
                          <a:ea typeface="+mn-ea"/>
                        </a:rPr>
                        <a:t>077-522-6756</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mn-ea"/>
                        </a:rPr>
                        <a:t>大津市におの浜</a:t>
                      </a:r>
                      <a:r>
                        <a:rPr lang="en-US" altLang="ja-JP" sz="850" b="1" i="0" u="none" strike="noStrike" dirty="0">
                          <a:solidFill>
                            <a:srgbClr val="000000"/>
                          </a:solidFill>
                          <a:effectLst/>
                          <a:latin typeface="游ゴシック" panose="020B0400000000000000" pitchFamily="50" charset="-128"/>
                          <a:ea typeface="+mn-ea"/>
                        </a:rPr>
                        <a:t>4-4-5</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093893"/>
                  </a:ext>
                </a:extLst>
              </a:tr>
            </a:tbl>
          </a:graphicData>
        </a:graphic>
      </p:graphicFrame>
      <p:graphicFrame>
        <p:nvGraphicFramePr>
          <p:cNvPr id="5" name="表 4">
            <a:extLst>
              <a:ext uri="{FF2B5EF4-FFF2-40B4-BE49-F238E27FC236}">
                <a16:creationId xmlns:a16="http://schemas.microsoft.com/office/drawing/2014/main" id="{D51CB1BB-A88D-1866-A2B9-9124E80AE1CA}"/>
              </a:ext>
            </a:extLst>
          </p:cNvPr>
          <p:cNvGraphicFramePr>
            <a:graphicFrameLocks noGrp="1"/>
          </p:cNvGraphicFramePr>
          <p:nvPr>
            <p:extLst>
              <p:ext uri="{D42A27DB-BD31-4B8C-83A1-F6EECF244321}">
                <p14:modId xmlns:p14="http://schemas.microsoft.com/office/powerpoint/2010/main" val="2127006633"/>
              </p:ext>
            </p:extLst>
          </p:nvPr>
        </p:nvGraphicFramePr>
        <p:xfrm>
          <a:off x="4702709" y="6137007"/>
          <a:ext cx="1842795" cy="662940"/>
        </p:xfrm>
        <a:graphic>
          <a:graphicData uri="http://schemas.openxmlformats.org/drawingml/2006/table">
            <a:tbl>
              <a:tblPr/>
              <a:tblGrid>
                <a:gridCol w="878924">
                  <a:extLst>
                    <a:ext uri="{9D8B030D-6E8A-4147-A177-3AD203B41FA5}">
                      <a16:colId xmlns:a16="http://schemas.microsoft.com/office/drawing/2014/main" val="4276857992"/>
                    </a:ext>
                  </a:extLst>
                </a:gridCol>
                <a:gridCol w="553073">
                  <a:extLst>
                    <a:ext uri="{9D8B030D-6E8A-4147-A177-3AD203B41FA5}">
                      <a16:colId xmlns:a16="http://schemas.microsoft.com/office/drawing/2014/main" val="3335431633"/>
                    </a:ext>
                  </a:extLst>
                </a:gridCol>
                <a:gridCol w="410798">
                  <a:extLst>
                    <a:ext uri="{9D8B030D-6E8A-4147-A177-3AD203B41FA5}">
                      <a16:colId xmlns:a16="http://schemas.microsoft.com/office/drawing/2014/main" val="2983210939"/>
                    </a:ext>
                  </a:extLst>
                </a:gridCol>
              </a:tblGrid>
              <a:tr h="191086">
                <a:tc rowSpan="3">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緊急連絡先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消防</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50" b="1" i="0" u="none" strike="noStrike" dirty="0">
                          <a:solidFill>
                            <a:srgbClr val="000000"/>
                          </a:solidFill>
                          <a:effectLst/>
                          <a:latin typeface="游ゴシック" panose="020B0400000000000000" pitchFamily="50" charset="-128"/>
                          <a:ea typeface="+mn-ea"/>
                        </a:rPr>
                        <a:t>119</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815910"/>
                  </a:ext>
                </a:extLst>
              </a:tr>
              <a:tr h="191086">
                <a:tc vMerge="1">
                  <a:txBody>
                    <a:bodyPr/>
                    <a:lstStyle/>
                    <a:p>
                      <a:endParaRPr kumimoji="1" lang="ja-JP" altLang="en-US"/>
                    </a:p>
                  </a:txBody>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警察</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110</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191903"/>
                  </a:ext>
                </a:extLst>
              </a:tr>
              <a:tr h="191086">
                <a:tc vMerge="1">
                  <a:txBody>
                    <a:bodyPr/>
                    <a:lstStyle/>
                    <a:p>
                      <a:endParaRPr kumimoji="1" lang="ja-JP" altLang="en-US"/>
                    </a:p>
                  </a:txBody>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保安庁</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118</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093893"/>
                  </a:ext>
                </a:extLst>
              </a:tr>
            </a:tbl>
          </a:graphicData>
        </a:graphic>
      </p:graphicFrame>
      <p:sp>
        <p:nvSpPr>
          <p:cNvPr id="6" name="テキスト ボックス 5">
            <a:extLst>
              <a:ext uri="{FF2B5EF4-FFF2-40B4-BE49-F238E27FC236}">
                <a16:creationId xmlns:a16="http://schemas.microsoft.com/office/drawing/2014/main" id="{4A9DC70D-D422-6257-A042-3F5B0054DEE5}"/>
              </a:ext>
            </a:extLst>
          </p:cNvPr>
          <p:cNvSpPr txBox="1"/>
          <p:nvPr/>
        </p:nvSpPr>
        <p:spPr>
          <a:xfrm>
            <a:off x="289788" y="7251304"/>
            <a:ext cx="6536543" cy="22313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850" b="1" dirty="0">
                <a:latin typeface="+mn-ea"/>
              </a:rPr>
              <a:t>減員・取消について　＊事務手続き上　</a:t>
            </a:r>
            <a:r>
              <a:rPr kumimoji="1" lang="en-US" altLang="ja-JP" sz="850" b="1" dirty="0">
                <a:latin typeface="+mn-ea"/>
              </a:rPr>
              <a:t>17</a:t>
            </a:r>
            <a:r>
              <a:rPr kumimoji="1" lang="ja-JP" altLang="en-US" sz="850" b="1" dirty="0">
                <a:latin typeface="+mn-ea"/>
              </a:rPr>
              <a:t>：</a:t>
            </a:r>
            <a:r>
              <a:rPr kumimoji="1" lang="en-US" altLang="ja-JP" sz="850" b="1" dirty="0">
                <a:latin typeface="+mn-ea"/>
              </a:rPr>
              <a:t>00</a:t>
            </a:r>
            <a:r>
              <a:rPr kumimoji="1" lang="ja-JP" altLang="en-US" sz="850" b="1" dirty="0">
                <a:latin typeface="+mn-ea"/>
              </a:rPr>
              <a:t>までとさせていただきます</a:t>
            </a:r>
            <a:endParaRPr kumimoji="1" lang="en-US" altLang="ja-JP" sz="850" b="1" dirty="0">
              <a:latin typeface="+mn-ea"/>
            </a:endParaRPr>
          </a:p>
        </p:txBody>
      </p:sp>
    </p:spTree>
    <p:extLst>
      <p:ext uri="{BB962C8B-B14F-4D97-AF65-F5344CB8AC3E}">
        <p14:creationId xmlns:p14="http://schemas.microsoft.com/office/powerpoint/2010/main" val="296183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AA2FF18-2121-4978-971A-DCB9337511D1}"/>
              </a:ext>
            </a:extLst>
          </p:cNvPr>
          <p:cNvSpPr/>
          <p:nvPr/>
        </p:nvSpPr>
        <p:spPr>
          <a:xfrm>
            <a:off x="101735" y="118795"/>
            <a:ext cx="6654530" cy="9668410"/>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p>
        </p:txBody>
      </p:sp>
      <p:pic>
        <p:nvPicPr>
          <p:cNvPr id="20" name="図 19">
            <a:extLst>
              <a:ext uri="{FF2B5EF4-FFF2-40B4-BE49-F238E27FC236}">
                <a16:creationId xmlns:a16="http://schemas.microsoft.com/office/drawing/2014/main" id="{8EB50F37-B620-4977-8B9E-8E65639A1F7A}"/>
              </a:ext>
            </a:extLst>
          </p:cNvPr>
          <p:cNvPicPr>
            <a:picLocks noChangeAspect="1"/>
          </p:cNvPicPr>
          <p:nvPr/>
        </p:nvPicPr>
        <p:blipFill>
          <a:blip r:embed="rId2"/>
          <a:stretch>
            <a:fillRect/>
          </a:stretch>
        </p:blipFill>
        <p:spPr>
          <a:xfrm>
            <a:off x="228190" y="6228865"/>
            <a:ext cx="3161510" cy="1792227"/>
          </a:xfrm>
          <a:prstGeom prst="rect">
            <a:avLst/>
          </a:prstGeom>
        </p:spPr>
      </p:pic>
      <p:sp>
        <p:nvSpPr>
          <p:cNvPr id="21" name="正方形/長方形 20">
            <a:extLst>
              <a:ext uri="{FF2B5EF4-FFF2-40B4-BE49-F238E27FC236}">
                <a16:creationId xmlns:a16="http://schemas.microsoft.com/office/drawing/2014/main" id="{0C43DD07-D1B9-42AF-82F4-A8517D97B75A}"/>
              </a:ext>
            </a:extLst>
          </p:cNvPr>
          <p:cNvSpPr/>
          <p:nvPr/>
        </p:nvSpPr>
        <p:spPr>
          <a:xfrm>
            <a:off x="254185" y="8197231"/>
            <a:ext cx="6291321" cy="1495749"/>
          </a:xfrm>
          <a:prstGeom prst="rect">
            <a:avLst/>
          </a:prstGeom>
          <a:noFill/>
          <a:ln w="12700"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defPPr>
              <a:defRPr lang="en-US"/>
            </a:defPPr>
            <a:lvl1pPr marL="0" algn="l" defTabSz="457200" rtl="0" eaLnBrk="1" latinLnBrk="0" hangingPunct="1">
              <a:defRPr sz="1800" kern="1200">
                <a:solidFill>
                  <a:schemeClr val="accent4"/>
                </a:solidFill>
                <a:latin typeface="+mn-lt"/>
                <a:ea typeface="+mn-ea"/>
                <a:cs typeface="+mn-cs"/>
              </a:defRPr>
            </a:lvl1pPr>
            <a:lvl2pPr marL="457200" algn="l" defTabSz="457200" rtl="0" eaLnBrk="1" latinLnBrk="0" hangingPunct="1">
              <a:defRPr sz="1800" kern="1200">
                <a:solidFill>
                  <a:schemeClr val="accent4"/>
                </a:solidFill>
                <a:latin typeface="+mn-lt"/>
                <a:ea typeface="+mn-ea"/>
                <a:cs typeface="+mn-cs"/>
              </a:defRPr>
            </a:lvl2pPr>
            <a:lvl3pPr marL="914400" algn="l" defTabSz="457200" rtl="0" eaLnBrk="1" latinLnBrk="0" hangingPunct="1">
              <a:defRPr sz="1800" kern="1200">
                <a:solidFill>
                  <a:schemeClr val="accent4"/>
                </a:solidFill>
                <a:latin typeface="+mn-lt"/>
                <a:ea typeface="+mn-ea"/>
                <a:cs typeface="+mn-cs"/>
              </a:defRPr>
            </a:lvl3pPr>
            <a:lvl4pPr marL="1371600" algn="l" defTabSz="457200" rtl="0" eaLnBrk="1" latinLnBrk="0" hangingPunct="1">
              <a:defRPr sz="1800" kern="1200">
                <a:solidFill>
                  <a:schemeClr val="accent4"/>
                </a:solidFill>
                <a:latin typeface="+mn-lt"/>
                <a:ea typeface="+mn-ea"/>
                <a:cs typeface="+mn-cs"/>
              </a:defRPr>
            </a:lvl4pPr>
            <a:lvl5pPr marL="1828800" algn="l" defTabSz="457200" rtl="0" eaLnBrk="1" latinLnBrk="0" hangingPunct="1">
              <a:defRPr sz="1800" kern="1200">
                <a:solidFill>
                  <a:schemeClr val="accent4"/>
                </a:solidFill>
                <a:latin typeface="+mn-lt"/>
                <a:ea typeface="+mn-ea"/>
                <a:cs typeface="+mn-cs"/>
              </a:defRPr>
            </a:lvl5pPr>
            <a:lvl6pPr marL="2286000" algn="l" defTabSz="457200" rtl="0" eaLnBrk="1" latinLnBrk="0" hangingPunct="1">
              <a:defRPr sz="1800" kern="1200">
                <a:solidFill>
                  <a:schemeClr val="accent4"/>
                </a:solidFill>
                <a:latin typeface="+mn-lt"/>
                <a:ea typeface="+mn-ea"/>
                <a:cs typeface="+mn-cs"/>
              </a:defRPr>
            </a:lvl6pPr>
            <a:lvl7pPr marL="2743200" algn="l" defTabSz="457200" rtl="0" eaLnBrk="1" latinLnBrk="0" hangingPunct="1">
              <a:defRPr sz="1800" kern="1200">
                <a:solidFill>
                  <a:schemeClr val="accent4"/>
                </a:solidFill>
                <a:latin typeface="+mn-lt"/>
                <a:ea typeface="+mn-ea"/>
                <a:cs typeface="+mn-cs"/>
              </a:defRPr>
            </a:lvl7pPr>
            <a:lvl8pPr marL="3200400" algn="l" defTabSz="457200" rtl="0" eaLnBrk="1" latinLnBrk="0" hangingPunct="1">
              <a:defRPr sz="1800" kern="1200">
                <a:solidFill>
                  <a:schemeClr val="accent4"/>
                </a:solidFill>
                <a:latin typeface="+mn-lt"/>
                <a:ea typeface="+mn-ea"/>
                <a:cs typeface="+mn-cs"/>
              </a:defRPr>
            </a:lvl8pPr>
            <a:lvl9pPr marL="3657600" algn="l" defTabSz="457200" rtl="0" eaLnBrk="1" latinLnBrk="0" hangingPunct="1">
              <a:defRPr sz="1800" kern="1200">
                <a:solidFill>
                  <a:schemeClr val="accent4"/>
                </a:solidFill>
                <a:latin typeface="+mn-lt"/>
                <a:ea typeface="+mn-ea"/>
                <a:cs typeface="+mn-cs"/>
              </a:defRPr>
            </a:lvl9pPr>
          </a:lstStyle>
          <a:p>
            <a:endParaRPr kumimoji="1" lang="en-US" altLang="ja-JP" sz="800" b="1" dirty="0">
              <a:solidFill>
                <a:schemeClr val="tx1"/>
              </a:solidFill>
              <a:latin typeface="+mn-ea"/>
            </a:endParaRPr>
          </a:p>
          <a:p>
            <a:endParaRPr kumimoji="1" lang="en-US" altLang="ja-JP" sz="800" b="1" dirty="0">
              <a:latin typeface="+mn-ea"/>
            </a:endParaRPr>
          </a:p>
          <a:p>
            <a:endParaRPr kumimoji="1" lang="en-US" altLang="ja-JP" sz="800" b="1" dirty="0">
              <a:latin typeface="+mn-ea"/>
            </a:endParaRPr>
          </a:p>
          <a:p>
            <a:endParaRPr kumimoji="1" lang="en-US" altLang="ja-JP" sz="800" b="1" dirty="0">
              <a:latin typeface="+mn-ea"/>
            </a:endParaRPr>
          </a:p>
        </p:txBody>
      </p:sp>
      <p:pic>
        <p:nvPicPr>
          <p:cNvPr id="22" name="図 21">
            <a:extLst>
              <a:ext uri="{FF2B5EF4-FFF2-40B4-BE49-F238E27FC236}">
                <a16:creationId xmlns:a16="http://schemas.microsoft.com/office/drawing/2014/main" id="{8B9D1EBC-3F1A-47C6-B0F6-DB02EFB04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51" y="8320473"/>
            <a:ext cx="2909050" cy="436358"/>
          </a:xfrm>
          <a:prstGeom prst="rect">
            <a:avLst/>
          </a:prstGeom>
        </p:spPr>
      </p:pic>
      <p:sp>
        <p:nvSpPr>
          <p:cNvPr id="23" name="テキスト ボックス 10">
            <a:extLst>
              <a:ext uri="{FF2B5EF4-FFF2-40B4-BE49-F238E27FC236}">
                <a16:creationId xmlns:a16="http://schemas.microsoft.com/office/drawing/2014/main" id="{9A5AAFB7-8DAF-4EAE-AC94-9DB35DB63702}"/>
              </a:ext>
            </a:extLst>
          </p:cNvPr>
          <p:cNvSpPr txBox="1"/>
          <p:nvPr/>
        </p:nvSpPr>
        <p:spPr>
          <a:xfrm>
            <a:off x="393151" y="8774192"/>
            <a:ext cx="3200237" cy="116955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00" dirty="0">
                <a:latin typeface="+mn-ea"/>
              </a:rPr>
              <a:t>〒</a:t>
            </a:r>
            <a:r>
              <a:rPr kumimoji="1" lang="en-US" altLang="ja-JP" sz="1000" dirty="0">
                <a:latin typeface="+mn-ea"/>
              </a:rPr>
              <a:t>520-0516</a:t>
            </a:r>
            <a:r>
              <a:rPr kumimoji="1" lang="ja-JP" altLang="en-US" sz="1000" dirty="0">
                <a:latin typeface="+mn-ea"/>
              </a:rPr>
              <a:t>　滋賀県大津市南船路</a:t>
            </a:r>
            <a:r>
              <a:rPr kumimoji="1" lang="en-US" altLang="ja-JP" sz="1000" dirty="0">
                <a:latin typeface="+mn-ea"/>
              </a:rPr>
              <a:t>4-1</a:t>
            </a:r>
          </a:p>
          <a:p>
            <a:r>
              <a:rPr kumimoji="1" lang="en-US" altLang="ja-JP" sz="1000" dirty="0">
                <a:latin typeface="+mn-ea"/>
              </a:rPr>
              <a:t>TEL</a:t>
            </a:r>
            <a:r>
              <a:rPr kumimoji="1" lang="ja-JP" altLang="en-US" sz="1000" dirty="0">
                <a:latin typeface="+mn-ea"/>
              </a:rPr>
              <a:t>：</a:t>
            </a:r>
            <a:r>
              <a:rPr kumimoji="1" lang="en-US" altLang="ja-JP" sz="1000" dirty="0">
                <a:latin typeface="+mn-ea"/>
              </a:rPr>
              <a:t>077-592-0127</a:t>
            </a:r>
          </a:p>
          <a:p>
            <a:r>
              <a:rPr kumimoji="1" lang="en-US" altLang="ja-JP" sz="1000" dirty="0">
                <a:latin typeface="+mn-ea"/>
              </a:rPr>
              <a:t>FAX</a:t>
            </a:r>
            <a:r>
              <a:rPr kumimoji="1" lang="ja-JP" altLang="en-US" sz="1000" dirty="0">
                <a:latin typeface="+mn-ea"/>
              </a:rPr>
              <a:t>：</a:t>
            </a:r>
            <a:r>
              <a:rPr kumimoji="1" lang="en-US" altLang="ja-JP" sz="1000" dirty="0">
                <a:latin typeface="+mn-ea"/>
              </a:rPr>
              <a:t>077-592-1531</a:t>
            </a:r>
          </a:p>
          <a:p>
            <a:r>
              <a:rPr kumimoji="1" lang="en-US" altLang="ja-JP" sz="1000" dirty="0">
                <a:latin typeface="+mn-ea"/>
              </a:rPr>
              <a:t>MAIL</a:t>
            </a:r>
            <a:r>
              <a:rPr kumimoji="1" lang="ja-JP" altLang="en-US" sz="1000" dirty="0">
                <a:latin typeface="+mn-ea"/>
              </a:rPr>
              <a:t>：</a:t>
            </a:r>
            <a:r>
              <a:rPr kumimoji="1" lang="en-US" altLang="ja-JP" sz="1000" dirty="0">
                <a:latin typeface="+mn-ea"/>
              </a:rPr>
              <a:t>info@bsc-int.co.jp</a:t>
            </a:r>
          </a:p>
          <a:p>
            <a:r>
              <a:rPr kumimoji="1" lang="ja-JP" altLang="en-US" sz="1000" dirty="0">
                <a:latin typeface="+mn-ea"/>
              </a:rPr>
              <a:t>教育旅行担当：能登／山本</a:t>
            </a:r>
            <a:endParaRPr kumimoji="1" lang="en-US" altLang="ja-JP" sz="1000" dirty="0">
              <a:latin typeface="+mn-ea"/>
            </a:endParaRPr>
          </a:p>
          <a:p>
            <a:endParaRPr kumimoji="1" lang="en-US" altLang="ja-JP" sz="1000" dirty="0">
              <a:latin typeface="+mn-ea"/>
            </a:endParaRPr>
          </a:p>
          <a:p>
            <a:endParaRPr kumimoji="1" lang="en-US" altLang="ja-JP" sz="1000" dirty="0">
              <a:latin typeface="+mn-ea"/>
            </a:endParaRPr>
          </a:p>
        </p:txBody>
      </p:sp>
      <p:pic>
        <p:nvPicPr>
          <p:cNvPr id="25" name="図 24">
            <a:extLst>
              <a:ext uri="{FF2B5EF4-FFF2-40B4-BE49-F238E27FC236}">
                <a16:creationId xmlns:a16="http://schemas.microsoft.com/office/drawing/2014/main" id="{487B893D-031F-4893-B77F-83B959CDA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783" y="8615668"/>
            <a:ext cx="989813" cy="989813"/>
          </a:xfrm>
          <a:prstGeom prst="rect">
            <a:avLst/>
          </a:prstGeom>
        </p:spPr>
      </p:pic>
      <p:sp>
        <p:nvSpPr>
          <p:cNvPr id="26" name="テキスト ボックス 13">
            <a:extLst>
              <a:ext uri="{FF2B5EF4-FFF2-40B4-BE49-F238E27FC236}">
                <a16:creationId xmlns:a16="http://schemas.microsoft.com/office/drawing/2014/main" id="{4F17008B-9B20-4CFD-96E9-9EFF051F9212}"/>
              </a:ext>
            </a:extLst>
          </p:cNvPr>
          <p:cNvSpPr txBox="1"/>
          <p:nvPr/>
        </p:nvSpPr>
        <p:spPr>
          <a:xfrm>
            <a:off x="3591783" y="8381737"/>
            <a:ext cx="1185278"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100" b="1" spc="300" dirty="0">
                <a:latin typeface="+mn-ea"/>
              </a:rPr>
              <a:t>▼公式</a:t>
            </a:r>
            <a:r>
              <a:rPr kumimoji="1" lang="en-US" altLang="ja-JP" sz="1100" b="1" spc="300" dirty="0">
                <a:latin typeface="+mn-ea"/>
              </a:rPr>
              <a:t>HP</a:t>
            </a:r>
          </a:p>
        </p:txBody>
      </p:sp>
      <p:cxnSp>
        <p:nvCxnSpPr>
          <p:cNvPr id="29" name="直線コネクタ 28">
            <a:extLst>
              <a:ext uri="{FF2B5EF4-FFF2-40B4-BE49-F238E27FC236}">
                <a16:creationId xmlns:a16="http://schemas.microsoft.com/office/drawing/2014/main" id="{8D607EE3-6887-454A-A081-4C0644A15963}"/>
              </a:ext>
            </a:extLst>
          </p:cNvPr>
          <p:cNvCxnSpPr>
            <a:cxnSpLocks/>
          </p:cNvCxnSpPr>
          <p:nvPr/>
        </p:nvCxnSpPr>
        <p:spPr>
          <a:xfrm>
            <a:off x="3427994" y="8320472"/>
            <a:ext cx="0" cy="12740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E653D7D9-EFDB-4120-F11F-438EAE4EAEEC}"/>
              </a:ext>
            </a:extLst>
          </p:cNvPr>
          <p:cNvGraphicFramePr>
            <a:graphicFrameLocks noGrp="1"/>
          </p:cNvGraphicFramePr>
          <p:nvPr>
            <p:extLst>
              <p:ext uri="{D42A27DB-BD31-4B8C-83A1-F6EECF244321}">
                <p14:modId xmlns:p14="http://schemas.microsoft.com/office/powerpoint/2010/main" val="1561445657"/>
              </p:ext>
            </p:extLst>
          </p:nvPr>
        </p:nvGraphicFramePr>
        <p:xfrm>
          <a:off x="289791" y="259039"/>
          <a:ext cx="6255716" cy="274320"/>
        </p:xfrm>
        <a:graphic>
          <a:graphicData uri="http://schemas.openxmlformats.org/drawingml/2006/table">
            <a:tbl>
              <a:tblPr firstRow="1" bandRow="1">
                <a:tableStyleId>{5C22544A-7EE6-4342-B048-85BDC9FD1C3A}</a:tableStyleId>
              </a:tblPr>
              <a:tblGrid>
                <a:gridCol w="6255716">
                  <a:extLst>
                    <a:ext uri="{9D8B030D-6E8A-4147-A177-3AD203B41FA5}">
                      <a16:colId xmlns:a16="http://schemas.microsoft.com/office/drawing/2014/main" val="20000"/>
                    </a:ext>
                  </a:extLst>
                </a:gridCol>
              </a:tblGrid>
              <a:tr h="0">
                <a:tc>
                  <a:txBody>
                    <a:bodyPr/>
                    <a:lstStyle/>
                    <a:p>
                      <a:pPr algn="l"/>
                      <a:r>
                        <a:rPr kumimoji="1" lang="ja-JP" altLang="en-US" sz="1200" b="1" dirty="0">
                          <a:latin typeface="+mn-ea"/>
                          <a:ea typeface="+mn-ea"/>
                          <a:cs typeface="メイリオ" pitchFamily="50" charset="-128"/>
                        </a:rPr>
                        <a:t>安全管理について 　（改訂：</a:t>
                      </a:r>
                      <a:r>
                        <a:rPr kumimoji="1" lang="en-US" altLang="ja-JP" sz="1200" b="1" dirty="0">
                          <a:latin typeface="+mn-ea"/>
                          <a:ea typeface="+mn-ea"/>
                          <a:cs typeface="メイリオ" pitchFamily="50" charset="-128"/>
                        </a:rPr>
                        <a:t>2024</a:t>
                      </a:r>
                      <a:r>
                        <a:rPr kumimoji="1" lang="ja-JP" altLang="en-US" sz="1200" b="1" dirty="0">
                          <a:latin typeface="+mn-ea"/>
                          <a:ea typeface="+mn-ea"/>
                          <a:cs typeface="メイリオ" pitchFamily="50" charset="-128"/>
                        </a:rPr>
                        <a:t>年</a:t>
                      </a:r>
                      <a:r>
                        <a:rPr kumimoji="1" lang="en-US" altLang="ja-JP" sz="1200" b="1" dirty="0">
                          <a:latin typeface="+mn-ea"/>
                          <a:ea typeface="+mn-ea"/>
                          <a:cs typeface="メイリオ" pitchFamily="50" charset="-128"/>
                        </a:rPr>
                        <a:t>4</a:t>
                      </a:r>
                      <a:r>
                        <a:rPr kumimoji="1" lang="ja-JP" altLang="en-US" sz="1200" b="1" dirty="0">
                          <a:latin typeface="+mn-ea"/>
                          <a:ea typeface="+mn-ea"/>
                          <a:cs typeface="メイリオ" pitchFamily="50" charset="-128"/>
                        </a:rPr>
                        <a:t>月</a:t>
                      </a:r>
                      <a:r>
                        <a:rPr kumimoji="1" lang="en-US" altLang="ja-JP" sz="1200" b="1" dirty="0">
                          <a:latin typeface="+mn-ea"/>
                          <a:ea typeface="+mn-ea"/>
                          <a:cs typeface="メイリオ" pitchFamily="50" charset="-128"/>
                        </a:rPr>
                        <a:t>30</a:t>
                      </a:r>
                      <a:r>
                        <a:rPr kumimoji="1" lang="ja-JP" altLang="en-US" sz="1200" b="1" dirty="0">
                          <a:latin typeface="+mn-ea"/>
                          <a:ea typeface="+mn-ea"/>
                          <a:cs typeface="メイリオ" pitchFamily="50" charset="-128"/>
                        </a:rPr>
                        <a:t>日）</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graphicFrame>
        <p:nvGraphicFramePr>
          <p:cNvPr id="5" name="表 4">
            <a:extLst>
              <a:ext uri="{FF2B5EF4-FFF2-40B4-BE49-F238E27FC236}">
                <a16:creationId xmlns:a16="http://schemas.microsoft.com/office/drawing/2014/main" id="{83B02C32-391B-F910-094A-E8847D1AFFAF}"/>
              </a:ext>
            </a:extLst>
          </p:cNvPr>
          <p:cNvGraphicFramePr>
            <a:graphicFrameLocks noGrp="1"/>
          </p:cNvGraphicFramePr>
          <p:nvPr>
            <p:extLst>
              <p:ext uri="{D42A27DB-BD31-4B8C-83A1-F6EECF244321}">
                <p14:modId xmlns:p14="http://schemas.microsoft.com/office/powerpoint/2010/main" val="1118781275"/>
              </p:ext>
            </p:extLst>
          </p:nvPr>
        </p:nvGraphicFramePr>
        <p:xfrm>
          <a:off x="289790" y="634864"/>
          <a:ext cx="6255716" cy="3794760"/>
        </p:xfrm>
        <a:graphic>
          <a:graphicData uri="http://schemas.openxmlformats.org/drawingml/2006/table">
            <a:tbl>
              <a:tblPr/>
              <a:tblGrid>
                <a:gridCol w="956873">
                  <a:extLst>
                    <a:ext uri="{9D8B030D-6E8A-4147-A177-3AD203B41FA5}">
                      <a16:colId xmlns:a16="http://schemas.microsoft.com/office/drawing/2014/main" val="2363879346"/>
                    </a:ext>
                  </a:extLst>
                </a:gridCol>
                <a:gridCol w="1057196">
                  <a:extLst>
                    <a:ext uri="{9D8B030D-6E8A-4147-A177-3AD203B41FA5}">
                      <a16:colId xmlns:a16="http://schemas.microsoft.com/office/drawing/2014/main" val="647990986"/>
                    </a:ext>
                  </a:extLst>
                </a:gridCol>
                <a:gridCol w="1201341">
                  <a:extLst>
                    <a:ext uri="{9D8B030D-6E8A-4147-A177-3AD203B41FA5}">
                      <a16:colId xmlns:a16="http://schemas.microsoft.com/office/drawing/2014/main" val="1813821896"/>
                    </a:ext>
                  </a:extLst>
                </a:gridCol>
                <a:gridCol w="914400">
                  <a:extLst>
                    <a:ext uri="{9D8B030D-6E8A-4147-A177-3AD203B41FA5}">
                      <a16:colId xmlns:a16="http://schemas.microsoft.com/office/drawing/2014/main" val="805206273"/>
                    </a:ext>
                  </a:extLst>
                </a:gridCol>
                <a:gridCol w="1382110">
                  <a:extLst>
                    <a:ext uri="{9D8B030D-6E8A-4147-A177-3AD203B41FA5}">
                      <a16:colId xmlns:a16="http://schemas.microsoft.com/office/drawing/2014/main" val="117373555"/>
                    </a:ext>
                  </a:extLst>
                </a:gridCol>
                <a:gridCol w="743796">
                  <a:extLst>
                    <a:ext uri="{9D8B030D-6E8A-4147-A177-3AD203B41FA5}">
                      <a16:colId xmlns:a16="http://schemas.microsoft.com/office/drawing/2014/main" val="3237608959"/>
                    </a:ext>
                  </a:extLst>
                </a:gridCol>
              </a:tblGrid>
              <a:tr h="124206">
                <a:tc rowSpan="4">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指導について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l" fontAlgn="t"/>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全員ライフジャケットの着用を義務づけます。</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00291659"/>
                  </a:ext>
                </a:extLst>
              </a:tr>
              <a:tr h="124206">
                <a:tc vMerge="1">
                  <a:txBody>
                    <a:bodyPr/>
                    <a:lstStyle/>
                    <a:p>
                      <a:endParaRPr kumimoji="1" lang="ja-JP" altLang="en-US"/>
                    </a:p>
                  </a:txBody>
                  <a:tcPr/>
                </a:tc>
                <a:tc gridSpan="5">
                  <a:txBody>
                    <a:bodyPr/>
                    <a:lstStyle/>
                    <a:p>
                      <a:pPr algn="l" fontAlgn="t"/>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全種目、インストラクターが指導いたします。</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34217520"/>
                  </a:ext>
                </a:extLst>
              </a:tr>
              <a:tr h="124206">
                <a:tc vMerge="1">
                  <a:txBody>
                    <a:bodyPr/>
                    <a:lstStyle/>
                    <a:p>
                      <a:endParaRPr kumimoji="1" lang="ja-JP" altLang="en-US"/>
                    </a:p>
                  </a:txBody>
                  <a:tcPr/>
                </a:tc>
                <a:tc gridSpan="5">
                  <a:txBody>
                    <a:bodyPr/>
                    <a:lstStyle/>
                    <a:p>
                      <a:pPr algn="l" fontAlgn="t"/>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常時、レスキュー艇による水上監視、本部より陸上監視を行います。</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80900190"/>
                  </a:ext>
                </a:extLst>
              </a:tr>
              <a:tr h="191086">
                <a:tc vMerge="1">
                  <a:txBody>
                    <a:bodyPr/>
                    <a:lstStyle/>
                    <a:p>
                      <a:endParaRPr kumimoji="1" lang="ja-JP" altLang="en-US"/>
                    </a:p>
                  </a:txBody>
                  <a:tcPr/>
                </a:tc>
                <a:tc>
                  <a:txBody>
                    <a:bodyPr/>
                    <a:lstStyle/>
                    <a:p>
                      <a:pPr algn="l" fontAlgn="t"/>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レスキュー艇</a:t>
                      </a:r>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4">
                  <a:txBody>
                    <a:bodyPr/>
                    <a:lstStyle/>
                    <a:p>
                      <a:pPr algn="l" fontAlgn="t"/>
                      <a:r>
                        <a:rPr lang="en-US" sz="850" b="1" i="0" u="none" strike="noStrike" dirty="0">
                          <a:solidFill>
                            <a:srgbClr val="000000"/>
                          </a:solidFill>
                          <a:effectLst/>
                          <a:latin typeface="游ゴシック" panose="020B0400000000000000" pitchFamily="50" charset="-128"/>
                          <a:ea typeface="游ゴシック" panose="020B0400000000000000" pitchFamily="50" charset="-128"/>
                        </a:rPr>
                        <a:t>16ft：2</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艇／</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17</a:t>
                      </a:r>
                      <a:r>
                        <a:rPr lang="en-US" sz="850" b="1" i="0" u="none" strike="noStrike" dirty="0">
                          <a:solidFill>
                            <a:srgbClr val="000000"/>
                          </a:solidFill>
                          <a:effectLst/>
                          <a:latin typeface="游ゴシック" panose="020B0400000000000000" pitchFamily="50" charset="-128"/>
                          <a:ea typeface="游ゴシック" panose="020B0400000000000000" pitchFamily="50" charset="-128"/>
                        </a:rPr>
                        <a:t>ft：1</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艇／</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18</a:t>
                      </a:r>
                      <a:r>
                        <a:rPr lang="en-US" sz="850" b="1" i="0" u="none" strike="noStrike" dirty="0">
                          <a:solidFill>
                            <a:srgbClr val="000000"/>
                          </a:solidFill>
                          <a:effectLst/>
                          <a:latin typeface="游ゴシック" panose="020B0400000000000000" pitchFamily="50" charset="-128"/>
                          <a:ea typeface="游ゴシック" panose="020B0400000000000000" pitchFamily="50" charset="-128"/>
                        </a:rPr>
                        <a:t>ft：1</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艇（計</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艇）</a:t>
                      </a:r>
                      <a:endPar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t"/>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＊新救助機能搭載艇：</a:t>
                      </a:r>
                      <a:r>
                        <a:rPr lang="en-US" sz="850" b="1" i="0" u="none" strike="noStrike" dirty="0">
                          <a:solidFill>
                            <a:srgbClr val="000000"/>
                          </a:solidFill>
                          <a:effectLst/>
                          <a:latin typeface="游ゴシック" panose="020B0400000000000000" pitchFamily="50" charset="-128"/>
                          <a:ea typeface="游ゴシック" panose="020B0400000000000000" pitchFamily="50" charset="-128"/>
                        </a:rPr>
                        <a:t>RESCUE GATE  PSG5.5</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96046768"/>
                  </a:ext>
                </a:extLst>
              </a:tr>
              <a:tr h="124206">
                <a:tc rowSpan="2">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器材について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50" b="1" i="0" u="none" strike="noStrike" dirty="0">
                          <a:solidFill>
                            <a:srgbClr val="000000"/>
                          </a:solidFill>
                          <a:effectLst/>
                          <a:latin typeface="游ゴシック" panose="020B0400000000000000" pitchFamily="50" charset="-128"/>
                          <a:ea typeface="游ゴシック" panose="020B0400000000000000" pitchFamily="50" charset="-128"/>
                        </a:rPr>
                        <a:t>AED</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完備　</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正社員インストラクターは、消防の普通救命講習を受講。</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82293672"/>
                  </a:ext>
                </a:extLst>
              </a:tr>
              <a:tr h="324846">
                <a:tc vMerge="1">
                  <a:txBody>
                    <a:bodyPr/>
                    <a:lstStyle/>
                    <a:p>
                      <a:endParaRPr kumimoji="1" lang="ja-JP" altLang="en-US"/>
                    </a:p>
                  </a:txBody>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カヤック</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使用するカヤック：川用と違い幅が広く安定性が高いため、転覆の可能性が低い</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万が一、転覆しても容易に抜け出すことができる安全性に優れたカヤックです</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03200429"/>
                  </a:ext>
                </a:extLst>
              </a:tr>
              <a:tr h="124206">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湖である利点</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潮流が無い・波が低い・危険生物がいない・閉水域の安心感がある</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7643226"/>
                  </a:ext>
                </a:extLst>
              </a:tr>
              <a:tr h="124206">
                <a:tc rowSpan="2">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施設について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救護室有</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62974954"/>
                  </a:ext>
                </a:extLst>
              </a:tr>
              <a:tr h="124206">
                <a:tc vMerge="1">
                  <a:txBody>
                    <a:bodyPr/>
                    <a:lstStyle/>
                    <a:p>
                      <a:endParaRPr kumimoji="1" lang="ja-JP" altLang="en-US"/>
                    </a:p>
                  </a:txBody>
                  <a:tcPr/>
                </a:tc>
                <a:tc gridSpan="5">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多目的トイレ有</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45688490"/>
                  </a:ext>
                </a:extLst>
              </a:tr>
              <a:tr h="124206">
                <a:tc rowSpan="2">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保険内容</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50" b="1" i="0" u="none" strike="noStrike">
                          <a:solidFill>
                            <a:srgbClr val="000000"/>
                          </a:solidFill>
                          <a:effectLst/>
                          <a:latin typeface="游ゴシック" panose="020B0400000000000000" pitchFamily="50" charset="-128"/>
                          <a:ea typeface="游ゴシック" panose="020B0400000000000000" pitchFamily="50" charset="-128"/>
                        </a:rPr>
                        <a:t>治療実費保険</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上限</a:t>
                      </a:r>
                      <a:r>
                        <a:rPr lang="en-US" altLang="ja-JP" sz="850" b="1" i="0" u="none" strike="noStrike">
                          <a:solidFill>
                            <a:srgbClr val="000000"/>
                          </a:solidFill>
                          <a:effectLst/>
                          <a:latin typeface="游ゴシック" panose="020B0400000000000000" pitchFamily="50" charset="-128"/>
                          <a:ea typeface="游ゴシック" panose="020B0400000000000000" pitchFamily="50" charset="-128"/>
                        </a:rPr>
                        <a:t>50</a:t>
                      </a: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万円／</a:t>
                      </a:r>
                      <a:r>
                        <a:rPr lang="en-US" altLang="ja-JP" sz="85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名様</a:t>
                      </a:r>
                      <a:endParaRPr lang="zh-TW" altLang="en-US" sz="850" b="1" i="0" u="none" strike="noStrike">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75965421"/>
                  </a:ext>
                </a:extLst>
              </a:tr>
              <a:tr h="191086">
                <a:tc vMerge="1">
                  <a:txBody>
                    <a:bodyPr/>
                    <a:lstStyle/>
                    <a:p>
                      <a:endParaRPr kumimoji="1" lang="ja-JP" altLang="en-US"/>
                    </a:p>
                  </a:txBody>
                  <a:tcPr/>
                </a:tc>
                <a:tc>
                  <a:txBody>
                    <a:bodyPr/>
                    <a:lstStyle/>
                    <a:p>
                      <a:pPr algn="l" fontAlgn="ctr"/>
                      <a:r>
                        <a:rPr lang="zh-TW" altLang="en-US" sz="850" b="1" i="0" u="none" strike="noStrike" dirty="0">
                          <a:solidFill>
                            <a:srgbClr val="000000"/>
                          </a:solidFill>
                          <a:effectLst/>
                          <a:latin typeface="游ゴシック" panose="020B0400000000000000" pitchFamily="50" charset="-128"/>
                          <a:ea typeface="游ゴシック" panose="020B0400000000000000" pitchFamily="50" charset="-128"/>
                        </a:rPr>
                        <a:t>施設賠償責任保険</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上限</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7,000</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万円／</a:t>
                      </a: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名様（治療費と別途、施設内でケガなどされた場合）</a:t>
                      </a:r>
                      <a:endParaRPr lang="zh-TW"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61596178"/>
                  </a:ext>
                </a:extLst>
              </a:tr>
              <a:tr h="191086">
                <a:tc rowSpan="4">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近隣病院</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救急</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50" b="1" i="0" u="none" strike="noStrike" dirty="0">
                          <a:solidFill>
                            <a:srgbClr val="000000"/>
                          </a:solidFill>
                          <a:effectLst/>
                          <a:latin typeface="游ゴシック" panose="020B0400000000000000" pitchFamily="50" charset="-128"/>
                          <a:ea typeface="游ゴシック" panose="020B0400000000000000" pitchFamily="50" charset="-128"/>
                        </a:rPr>
                        <a:t>大津赤十字志賀病院</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50" b="1" i="0" u="none" strike="noStrike" dirty="0">
                          <a:solidFill>
                            <a:srgbClr val="000000"/>
                          </a:solidFill>
                          <a:effectLst/>
                          <a:latin typeface="游ゴシック" panose="020B0400000000000000" pitchFamily="50" charset="-128"/>
                          <a:ea typeface="+mn-ea"/>
                        </a:rPr>
                        <a:t>077-594-8777</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850" b="1" i="0" u="none" strike="noStrike" dirty="0">
                          <a:solidFill>
                            <a:srgbClr val="000000"/>
                          </a:solidFill>
                          <a:effectLst/>
                          <a:latin typeface="游ゴシック" panose="020B0400000000000000" pitchFamily="50" charset="-128"/>
                          <a:ea typeface="游ゴシック" panose="020B0400000000000000" pitchFamily="50" charset="-128"/>
                        </a:rPr>
                        <a:t>大津市和迩中</a:t>
                      </a:r>
                      <a:r>
                        <a:rPr lang="en-US" altLang="zh-CN" sz="850" b="1" i="0" u="none" strike="noStrike" dirty="0">
                          <a:solidFill>
                            <a:srgbClr val="000000"/>
                          </a:solidFill>
                          <a:effectLst/>
                          <a:latin typeface="游ゴシック" panose="020B0400000000000000" pitchFamily="50" charset="-128"/>
                          <a:ea typeface="游ゴシック" panose="020B0400000000000000" pitchFamily="50" charset="-128"/>
                        </a:rPr>
                        <a:t>298</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mn-ea"/>
                        </a:rPr>
                        <a:t>車で約</a:t>
                      </a:r>
                      <a:r>
                        <a:rPr lang="en-US" altLang="ja-JP" sz="850" b="1" i="0" u="none" strike="noStrike" dirty="0">
                          <a:solidFill>
                            <a:srgbClr val="000000"/>
                          </a:solidFill>
                          <a:effectLst/>
                          <a:latin typeface="游ゴシック" panose="020B0400000000000000" pitchFamily="50" charset="-128"/>
                          <a:ea typeface="+mn-ea"/>
                        </a:rPr>
                        <a:t>6</a:t>
                      </a:r>
                      <a:r>
                        <a:rPr lang="ja-JP" altLang="en-US" sz="850" b="1" i="0" u="none" strike="noStrike" dirty="0">
                          <a:solidFill>
                            <a:srgbClr val="000000"/>
                          </a:solidFill>
                          <a:effectLst/>
                          <a:latin typeface="游ゴシック" panose="020B0400000000000000" pitchFamily="50" charset="-128"/>
                          <a:ea typeface="+mn-ea"/>
                        </a:rPr>
                        <a:t>分</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726475"/>
                  </a:ext>
                </a:extLst>
              </a:tr>
              <a:tr h="191086">
                <a:tc vMerge="1">
                  <a:txBody>
                    <a:bodyPr/>
                    <a:lstStyle/>
                    <a:p>
                      <a:endParaRPr kumimoji="1" lang="ja-JP" altLang="en-US"/>
                    </a:p>
                  </a:txBody>
                  <a:tcPr/>
                </a:tc>
                <a:tc vMerge="1">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50" b="1" i="0" u="none" strike="noStrike" dirty="0">
                          <a:solidFill>
                            <a:srgbClr val="000000"/>
                          </a:solidFill>
                          <a:effectLst/>
                          <a:latin typeface="游ゴシック" panose="020B0400000000000000" pitchFamily="50" charset="-128"/>
                          <a:ea typeface="游ゴシック" panose="020B0400000000000000" pitchFamily="50" charset="-128"/>
                        </a:rPr>
                        <a:t>琵琶湖大橋病院　</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50" b="1" i="0" u="none" strike="noStrike" dirty="0">
                          <a:solidFill>
                            <a:srgbClr val="000000"/>
                          </a:solidFill>
                          <a:effectLst/>
                          <a:latin typeface="游ゴシック" panose="020B0400000000000000" pitchFamily="50" charset="-128"/>
                          <a:ea typeface="+mn-ea"/>
                        </a:rPr>
                        <a:t>077-573-4321</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mn-ea"/>
                        </a:rPr>
                        <a:t>大津市真野</a:t>
                      </a:r>
                      <a:r>
                        <a:rPr lang="en-US" altLang="ja-JP" sz="850" b="1" i="0" u="none" strike="noStrike" dirty="0">
                          <a:solidFill>
                            <a:srgbClr val="000000"/>
                          </a:solidFill>
                          <a:effectLst/>
                          <a:latin typeface="游ゴシック" panose="020B0400000000000000" pitchFamily="50" charset="-128"/>
                          <a:ea typeface="+mn-ea"/>
                        </a:rPr>
                        <a:t>5</a:t>
                      </a:r>
                      <a:r>
                        <a:rPr lang="ja-JP" altLang="en-US" sz="850" b="1" i="0" u="none" strike="noStrike" dirty="0">
                          <a:solidFill>
                            <a:srgbClr val="000000"/>
                          </a:solidFill>
                          <a:effectLst/>
                          <a:latin typeface="游ゴシック" panose="020B0400000000000000" pitchFamily="50" charset="-128"/>
                          <a:ea typeface="+mn-ea"/>
                        </a:rPr>
                        <a:t>丁目</a:t>
                      </a:r>
                      <a:r>
                        <a:rPr lang="en-US" altLang="ja-JP" sz="850" b="1" i="0" u="none" strike="noStrike" dirty="0">
                          <a:solidFill>
                            <a:srgbClr val="000000"/>
                          </a:solidFill>
                          <a:effectLst/>
                          <a:latin typeface="游ゴシック" panose="020B0400000000000000" pitchFamily="50" charset="-128"/>
                          <a:ea typeface="+mn-ea"/>
                        </a:rPr>
                        <a:t>1-29</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mn-ea"/>
                        </a:rPr>
                        <a:t>車で約</a:t>
                      </a:r>
                      <a:r>
                        <a:rPr lang="en-US" altLang="ja-JP" sz="850" b="1" i="0" u="none" strike="noStrike" dirty="0">
                          <a:solidFill>
                            <a:srgbClr val="000000"/>
                          </a:solidFill>
                          <a:effectLst/>
                          <a:latin typeface="游ゴシック" panose="020B0400000000000000" pitchFamily="50" charset="-128"/>
                          <a:ea typeface="+mn-ea"/>
                        </a:rPr>
                        <a:t>10</a:t>
                      </a:r>
                      <a:r>
                        <a:rPr lang="ja-JP" altLang="en-US" sz="850" b="1" i="0" u="none" strike="noStrike" dirty="0">
                          <a:solidFill>
                            <a:srgbClr val="000000"/>
                          </a:solidFill>
                          <a:effectLst/>
                          <a:latin typeface="游ゴシック" panose="020B0400000000000000" pitchFamily="50" charset="-128"/>
                          <a:ea typeface="+mn-ea"/>
                        </a:rPr>
                        <a:t>分</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087239"/>
                  </a:ext>
                </a:extLst>
              </a:tr>
              <a:tr h="191086">
                <a:tc vMerge="1">
                  <a:txBody>
                    <a:bodyPr/>
                    <a:lstStyle/>
                    <a:p>
                      <a:endParaRPr kumimoji="1" lang="ja-JP" altLang="en-US"/>
                    </a:p>
                  </a:txBody>
                  <a:tcPr/>
                </a:tc>
                <a:tc>
                  <a:txBody>
                    <a:bodyPr/>
                    <a:lstStyle/>
                    <a:p>
                      <a:pPr algn="l" fontAlgn="ct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整形外科</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50" b="1" i="0" u="none" strike="noStrike" dirty="0">
                          <a:solidFill>
                            <a:srgbClr val="000000"/>
                          </a:solidFill>
                          <a:effectLst/>
                          <a:latin typeface="游ゴシック" panose="020B0400000000000000" pitchFamily="50" charset="-128"/>
                          <a:ea typeface="游ゴシック" panose="020B0400000000000000" pitchFamily="50" charset="-128"/>
                        </a:rPr>
                        <a:t>諸賀整形外科医院</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50" b="1" i="0" u="none" strike="noStrike" dirty="0">
                          <a:solidFill>
                            <a:srgbClr val="000000"/>
                          </a:solidFill>
                          <a:effectLst/>
                          <a:latin typeface="游ゴシック" panose="020B0400000000000000" pitchFamily="50" charset="-128"/>
                          <a:ea typeface="+mn-ea"/>
                        </a:rPr>
                        <a:t>077-594-5353</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mn-ea"/>
                        </a:rPr>
                        <a:t>大津市和邇中浜</a:t>
                      </a:r>
                      <a:r>
                        <a:rPr lang="en-US" altLang="ja-JP" sz="850" b="1" i="0" u="none" strike="noStrike" dirty="0">
                          <a:solidFill>
                            <a:srgbClr val="000000"/>
                          </a:solidFill>
                          <a:effectLst/>
                          <a:latin typeface="游ゴシック" panose="020B0400000000000000" pitchFamily="50" charset="-128"/>
                          <a:ea typeface="+mn-ea"/>
                        </a:rPr>
                        <a:t>334-1</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mn-ea"/>
                        </a:rPr>
                        <a:t>車で約</a:t>
                      </a:r>
                      <a:r>
                        <a:rPr lang="en-US" altLang="ja-JP" sz="850" b="1" i="0" u="none" strike="noStrike" dirty="0">
                          <a:solidFill>
                            <a:srgbClr val="000000"/>
                          </a:solidFill>
                          <a:effectLst/>
                          <a:latin typeface="游ゴシック" panose="020B0400000000000000" pitchFamily="50" charset="-128"/>
                          <a:ea typeface="+mn-ea"/>
                        </a:rPr>
                        <a:t>3</a:t>
                      </a:r>
                      <a:r>
                        <a:rPr lang="ja-JP" altLang="en-US" sz="850" b="1" i="0" u="none" strike="noStrike" dirty="0">
                          <a:solidFill>
                            <a:srgbClr val="000000"/>
                          </a:solidFill>
                          <a:effectLst/>
                          <a:latin typeface="游ゴシック" panose="020B0400000000000000" pitchFamily="50" charset="-128"/>
                          <a:ea typeface="+mn-ea"/>
                        </a:rPr>
                        <a:t>分</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636167"/>
                  </a:ext>
                </a:extLst>
              </a:tr>
              <a:tr h="191086">
                <a:tc vMerge="1">
                  <a:txBody>
                    <a:bodyPr/>
                    <a:lstStyle/>
                    <a:p>
                      <a:endParaRPr kumimoji="1" lang="ja-JP" altLang="en-US"/>
                    </a:p>
                  </a:txBody>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内科・眼科</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mn-ea"/>
                        </a:rPr>
                        <a:t>祐森クリニック</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850" b="1" i="0" u="none" strike="noStrike" dirty="0">
                          <a:solidFill>
                            <a:srgbClr val="000000"/>
                          </a:solidFill>
                          <a:effectLst/>
                          <a:latin typeface="游ゴシック" panose="020B0400000000000000" pitchFamily="50" charset="-128"/>
                          <a:ea typeface="+mn-ea"/>
                        </a:rPr>
                        <a:t>077-594-5611</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mn-ea"/>
                        </a:rPr>
                        <a:t>大津市和邇中浜</a:t>
                      </a:r>
                      <a:r>
                        <a:rPr lang="en-US" altLang="ja-JP" sz="850" b="1" i="0" u="none" strike="noStrike" dirty="0">
                          <a:solidFill>
                            <a:srgbClr val="000000"/>
                          </a:solidFill>
                          <a:effectLst/>
                          <a:latin typeface="游ゴシック" panose="020B0400000000000000" pitchFamily="50" charset="-128"/>
                          <a:ea typeface="+mn-ea"/>
                        </a:rPr>
                        <a:t>460-1</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850" b="1" i="0" u="none" strike="noStrike" dirty="0">
                          <a:solidFill>
                            <a:srgbClr val="000000"/>
                          </a:solidFill>
                          <a:effectLst/>
                          <a:latin typeface="游ゴシック" panose="020B0400000000000000" pitchFamily="50" charset="-128"/>
                          <a:ea typeface="+mn-ea"/>
                        </a:rPr>
                        <a:t>車で約</a:t>
                      </a:r>
                      <a:r>
                        <a:rPr lang="en-US" altLang="ja-JP" sz="850" b="1" i="0" u="none" strike="noStrike" dirty="0">
                          <a:solidFill>
                            <a:srgbClr val="000000"/>
                          </a:solidFill>
                          <a:effectLst/>
                          <a:latin typeface="游ゴシック" panose="020B0400000000000000" pitchFamily="50" charset="-128"/>
                          <a:ea typeface="+mn-ea"/>
                        </a:rPr>
                        <a:t>3</a:t>
                      </a:r>
                      <a:r>
                        <a:rPr lang="ja-JP" altLang="en-US" sz="850" b="1" i="0" u="none" strike="noStrike" dirty="0">
                          <a:solidFill>
                            <a:srgbClr val="000000"/>
                          </a:solidFill>
                          <a:effectLst/>
                          <a:latin typeface="游ゴシック" panose="020B0400000000000000" pitchFamily="50" charset="-128"/>
                          <a:ea typeface="+mn-ea"/>
                        </a:rPr>
                        <a:t>分</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938224"/>
                  </a:ext>
                </a:extLst>
              </a:tr>
              <a:tr h="124206">
                <a:tc>
                  <a:txBody>
                    <a:bodyPr/>
                    <a:lstStyle/>
                    <a:p>
                      <a:pPr algn="l" fontAlgn="ct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タクシー</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第一交通</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ctr"/>
                      <a:r>
                        <a:rPr lang="en-US" altLang="ja-JP" sz="850" b="1" i="0" u="none" strike="noStrike" dirty="0">
                          <a:solidFill>
                            <a:srgbClr val="000000"/>
                          </a:solidFill>
                          <a:effectLst/>
                          <a:latin typeface="游ゴシック" panose="020B0400000000000000" pitchFamily="50" charset="-128"/>
                          <a:ea typeface="游ゴシック" panose="020B0400000000000000" pitchFamily="50" charset="-128"/>
                        </a:rPr>
                        <a:t>077-574-4000</a:t>
                      </a:r>
                      <a:endPar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89467701"/>
                  </a:ext>
                </a:extLst>
              </a:tr>
            </a:tbl>
          </a:graphicData>
        </a:graphic>
      </p:graphicFrame>
      <p:graphicFrame>
        <p:nvGraphicFramePr>
          <p:cNvPr id="3" name="表 2">
            <a:extLst>
              <a:ext uri="{FF2B5EF4-FFF2-40B4-BE49-F238E27FC236}">
                <a16:creationId xmlns:a16="http://schemas.microsoft.com/office/drawing/2014/main" id="{250ADDCD-CCD1-675F-34FF-8F9B37F669B6}"/>
              </a:ext>
            </a:extLst>
          </p:cNvPr>
          <p:cNvGraphicFramePr>
            <a:graphicFrameLocks noGrp="1"/>
          </p:cNvGraphicFramePr>
          <p:nvPr>
            <p:extLst>
              <p:ext uri="{D42A27DB-BD31-4B8C-83A1-F6EECF244321}">
                <p14:modId xmlns:p14="http://schemas.microsoft.com/office/powerpoint/2010/main" val="698095135"/>
              </p:ext>
            </p:extLst>
          </p:nvPr>
        </p:nvGraphicFramePr>
        <p:xfrm>
          <a:off x="271371" y="4607279"/>
          <a:ext cx="6291322" cy="1143906"/>
        </p:xfrm>
        <a:graphic>
          <a:graphicData uri="http://schemas.openxmlformats.org/drawingml/2006/table">
            <a:tbl>
              <a:tblPr firstRow="1" bandRow="1">
                <a:tableStyleId>{5C22544A-7EE6-4342-B048-85BDC9FD1C3A}</a:tableStyleId>
              </a:tblPr>
              <a:tblGrid>
                <a:gridCol w="399347">
                  <a:extLst>
                    <a:ext uri="{9D8B030D-6E8A-4147-A177-3AD203B41FA5}">
                      <a16:colId xmlns:a16="http://schemas.microsoft.com/office/drawing/2014/main" val="20000"/>
                    </a:ext>
                  </a:extLst>
                </a:gridCol>
                <a:gridCol w="5891975">
                  <a:extLst>
                    <a:ext uri="{9D8B030D-6E8A-4147-A177-3AD203B41FA5}">
                      <a16:colId xmlns:a16="http://schemas.microsoft.com/office/drawing/2014/main" val="20001"/>
                    </a:ext>
                  </a:extLst>
                </a:gridCol>
              </a:tblGrid>
              <a:tr h="269198">
                <a:tc gridSpan="2">
                  <a:txBody>
                    <a:bodyPr/>
                    <a:lstStyle/>
                    <a:p>
                      <a:pPr algn="l"/>
                      <a:r>
                        <a:rPr kumimoji="1" lang="ja-JP" altLang="en-US" sz="1200" b="1" dirty="0">
                          <a:latin typeface="+mn-ea"/>
                          <a:ea typeface="+mn-ea"/>
                          <a:cs typeface="メイリオ" pitchFamily="50" charset="-128"/>
                        </a:rPr>
                        <a:t>注意事項</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tc hMerge="1">
                  <a:txBody>
                    <a:bodyPr/>
                    <a:lstStyle/>
                    <a:p>
                      <a:endParaRPr kumimoji="1" lang="ja-JP" altLang="en-US" sz="1200" dirty="0">
                        <a:latin typeface="メイリオ" pitchFamily="50" charset="-128"/>
                        <a:ea typeface="メイリオ" pitchFamily="50" charset="-128"/>
                        <a:cs typeface="メイリオ" pitchFamily="50" charset="-128"/>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alpha val="74118"/>
                      </a:srgbClr>
                    </a:solidFill>
                  </a:tcPr>
                </a:tc>
                <a:extLst>
                  <a:ext uri="{0D108BD9-81ED-4DB2-BD59-A6C34878D82A}">
                    <a16:rowId xmlns:a16="http://schemas.microsoft.com/office/drawing/2014/main" val="10000"/>
                  </a:ext>
                </a:extLst>
              </a:tr>
              <a:tr h="279315">
                <a:tc>
                  <a:txBody>
                    <a:bodyPr/>
                    <a:lstStyle/>
                    <a:p>
                      <a:pPr algn="ctr"/>
                      <a:r>
                        <a:rPr kumimoji="1" lang="ja-JP" altLang="en-US" sz="850" b="1" dirty="0">
                          <a:latin typeface="+mn-ea"/>
                          <a:ea typeface="+mn-ea"/>
                          <a:cs typeface="メイリオ" pitchFamily="50" charset="-128"/>
                        </a:rPr>
                        <a:t>①</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50" b="1" dirty="0">
                          <a:latin typeface="+mn-ea"/>
                          <a:ea typeface="+mn-ea"/>
                          <a:cs typeface="メイリオ" pitchFamily="50" charset="-128"/>
                        </a:rPr>
                        <a:t>体験後、簡単に更衣室の掃除をお願いしております。</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96625945"/>
                  </a:ext>
                </a:extLst>
              </a:tr>
              <a:tr h="239751">
                <a:tc>
                  <a:txBody>
                    <a:bodyPr/>
                    <a:lstStyle/>
                    <a:p>
                      <a:pPr algn="ctr"/>
                      <a:r>
                        <a:rPr kumimoji="1" lang="ja-JP" altLang="en-US" sz="850" b="1" dirty="0">
                          <a:latin typeface="+mn-ea"/>
                          <a:ea typeface="+mn-ea"/>
                          <a:cs typeface="メイリオ" pitchFamily="50" charset="-128"/>
                          <a:sym typeface="Webdings"/>
                        </a:rPr>
                        <a:t>②</a:t>
                      </a:r>
                      <a:endParaRPr kumimoji="1" lang="ja-JP" altLang="en-US" sz="850" b="1" dirty="0">
                        <a:latin typeface="+mn-ea"/>
                        <a:ea typeface="+mn-ea"/>
                        <a:cs typeface="メイリオ"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0" b="1" dirty="0">
                          <a:latin typeface="+mn-ea"/>
                          <a:ea typeface="+mn-ea"/>
                          <a:cs typeface="メイリオ" pitchFamily="50" charset="-128"/>
                        </a:rPr>
                        <a:t>ウォータースポーツのため、雨天決行となります。（暴風警報が出た場合は中止）</a:t>
                      </a:r>
                      <a:endParaRPr kumimoji="1" lang="en-US" altLang="ja-JP" sz="850" b="1" dirty="0">
                        <a:latin typeface="+mn-ea"/>
                        <a:ea typeface="+mn-ea"/>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78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dirty="0">
                          <a:latin typeface="+mn-ea"/>
                          <a:ea typeface="+mn-ea"/>
                          <a:cs typeface="メイリオ" pitchFamily="50" charset="-128"/>
                        </a:rPr>
                        <a:t>③</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50" b="1" dirty="0">
                          <a:solidFill>
                            <a:prstClr val="black"/>
                          </a:solidFill>
                          <a:latin typeface="游ゴシック" panose="020B0400000000000000" pitchFamily="50" charset="-128"/>
                          <a:ea typeface="+mn-ea"/>
                        </a:rPr>
                        <a:t>気象状況によって、使用するカヤックの艇数に変更がございます。</a:t>
                      </a:r>
                      <a:endParaRPr lang="en-US" altLang="ja-JP" sz="850" b="1" dirty="0">
                        <a:solidFill>
                          <a:prstClr val="black"/>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50" b="1" dirty="0">
                          <a:solidFill>
                            <a:prstClr val="black"/>
                          </a:solidFill>
                          <a:latin typeface="游ゴシック" panose="020B0400000000000000" pitchFamily="50" charset="-128"/>
                          <a:ea typeface="+mn-ea"/>
                        </a:rPr>
                        <a:t>ヨットの出艇ができない場合もございますので、予めご了承ください。</a:t>
                      </a:r>
                      <a:endParaRPr lang="en-US" altLang="ja-JP" sz="850" b="1" dirty="0">
                        <a:solidFill>
                          <a:prstClr val="black"/>
                        </a:solidFill>
                        <a:latin typeface="游ゴシック" panose="020B0400000000000000" pitchFamily="50" charset="-128"/>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9" name="図 8">
            <a:extLst>
              <a:ext uri="{FF2B5EF4-FFF2-40B4-BE49-F238E27FC236}">
                <a16:creationId xmlns:a16="http://schemas.microsoft.com/office/drawing/2014/main" id="{19EFC543-82E3-0A19-7147-443F0A405E3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07218" y="8420332"/>
            <a:ext cx="1574500" cy="1093523"/>
          </a:xfrm>
          <a:prstGeom prst="rect">
            <a:avLst/>
          </a:prstGeom>
        </p:spPr>
      </p:pic>
      <p:sp>
        <p:nvSpPr>
          <p:cNvPr id="6" name="正方形/長方形 5">
            <a:extLst>
              <a:ext uri="{FF2B5EF4-FFF2-40B4-BE49-F238E27FC236}">
                <a16:creationId xmlns:a16="http://schemas.microsoft.com/office/drawing/2014/main" id="{AED78152-1AEA-05BE-AA1A-1033E03D33E7}"/>
              </a:ext>
            </a:extLst>
          </p:cNvPr>
          <p:cNvSpPr/>
          <p:nvPr/>
        </p:nvSpPr>
        <p:spPr>
          <a:xfrm>
            <a:off x="707639" y="6343617"/>
            <a:ext cx="2485367" cy="706582"/>
          </a:xfrm>
          <a:prstGeom prst="rect">
            <a:avLst/>
          </a:prstGeom>
          <a:solidFill>
            <a:srgbClr val="D1F3FE"/>
          </a:solidFill>
          <a:ln>
            <a:noFill/>
          </a:ln>
        </p:spPr>
        <p:style>
          <a:lnRef idx="3">
            <a:schemeClr val="lt1"/>
          </a:lnRef>
          <a:fillRef idx="1">
            <a:schemeClr val="accent1"/>
          </a:fillRef>
          <a:effectRef idx="1">
            <a:schemeClr val="accent1"/>
          </a:effectRef>
          <a:fontRef idx="minor">
            <a:schemeClr val="lt1"/>
          </a:fontRef>
        </p:style>
        <p:txBody>
          <a:bodyPr rtlCol="0" anchor="ctr"/>
          <a:lstStyle/>
          <a:p>
            <a:pPr>
              <a:lnSpc>
                <a:spcPct val="150000"/>
              </a:lnSpc>
            </a:pPr>
            <a:r>
              <a:rPr kumimoji="1" lang="ja-JP" altLang="en-US" sz="1000" b="1" dirty="0">
                <a:solidFill>
                  <a:schemeClr val="tx1"/>
                </a:solidFill>
                <a:latin typeface="+mn-ea"/>
              </a:rPr>
              <a:t>京都東</a:t>
            </a:r>
            <a:r>
              <a:rPr kumimoji="1" lang="en-US" altLang="ja-JP" sz="1000" b="1" dirty="0">
                <a:solidFill>
                  <a:schemeClr val="tx1"/>
                </a:solidFill>
                <a:latin typeface="+mn-ea"/>
              </a:rPr>
              <a:t>IC</a:t>
            </a:r>
            <a:r>
              <a:rPr kumimoji="1" lang="ja-JP" altLang="en-US" sz="1000" b="1" dirty="0">
                <a:solidFill>
                  <a:schemeClr val="tx1"/>
                </a:solidFill>
                <a:latin typeface="+mn-ea"/>
              </a:rPr>
              <a:t>から約</a:t>
            </a:r>
            <a:r>
              <a:rPr kumimoji="1" lang="en-US" altLang="ja-JP" sz="1000" b="1" dirty="0">
                <a:solidFill>
                  <a:schemeClr val="tx1"/>
                </a:solidFill>
                <a:latin typeface="+mn-ea"/>
              </a:rPr>
              <a:t>35</a:t>
            </a:r>
            <a:r>
              <a:rPr kumimoji="1" lang="ja-JP" altLang="en-US" sz="1000" b="1" dirty="0">
                <a:solidFill>
                  <a:schemeClr val="tx1"/>
                </a:solidFill>
                <a:latin typeface="+mn-ea"/>
              </a:rPr>
              <a:t>分</a:t>
            </a:r>
            <a:endParaRPr kumimoji="1" lang="en-US" altLang="ja-JP" sz="1000" b="1" dirty="0">
              <a:solidFill>
                <a:schemeClr val="tx1"/>
              </a:solidFill>
              <a:latin typeface="+mn-ea"/>
            </a:endParaRPr>
          </a:p>
          <a:p>
            <a:pPr>
              <a:lnSpc>
                <a:spcPct val="150000"/>
              </a:lnSpc>
            </a:pPr>
            <a:r>
              <a:rPr kumimoji="1" lang="ja-JP" altLang="en-US" sz="1000" b="1" dirty="0">
                <a:solidFill>
                  <a:schemeClr val="tx1"/>
                </a:solidFill>
                <a:latin typeface="+mn-ea"/>
              </a:rPr>
              <a:t>吹田</a:t>
            </a:r>
            <a:r>
              <a:rPr kumimoji="1" lang="en-US" altLang="ja-JP" sz="1000" b="1" dirty="0">
                <a:solidFill>
                  <a:schemeClr val="tx1"/>
                </a:solidFill>
                <a:latin typeface="+mn-ea"/>
              </a:rPr>
              <a:t>JCT</a:t>
            </a:r>
            <a:r>
              <a:rPr kumimoji="1" lang="ja-JP" altLang="en-US" sz="1000" b="1" dirty="0">
                <a:solidFill>
                  <a:schemeClr val="tx1"/>
                </a:solidFill>
                <a:latin typeface="+mn-ea"/>
              </a:rPr>
              <a:t>から約</a:t>
            </a:r>
            <a:r>
              <a:rPr kumimoji="1" lang="en-US" altLang="ja-JP" sz="1000" b="1" dirty="0">
                <a:solidFill>
                  <a:schemeClr val="tx1"/>
                </a:solidFill>
                <a:latin typeface="+mn-ea"/>
              </a:rPr>
              <a:t>70</a:t>
            </a:r>
            <a:r>
              <a:rPr kumimoji="1" lang="ja-JP" altLang="en-US" sz="1000" b="1" dirty="0">
                <a:solidFill>
                  <a:schemeClr val="tx1"/>
                </a:solidFill>
                <a:latin typeface="+mn-ea"/>
              </a:rPr>
              <a:t>分</a:t>
            </a:r>
            <a:endParaRPr kumimoji="1" lang="en-US" altLang="ja-JP" sz="1000" b="1" dirty="0">
              <a:solidFill>
                <a:schemeClr val="tx1"/>
              </a:solidFill>
              <a:latin typeface="+mn-ea"/>
            </a:endParaRPr>
          </a:p>
          <a:p>
            <a:pPr>
              <a:lnSpc>
                <a:spcPct val="150000"/>
              </a:lnSpc>
            </a:pPr>
            <a:r>
              <a:rPr kumimoji="1" lang="ja-JP" altLang="en-US" sz="1000" b="1" dirty="0">
                <a:solidFill>
                  <a:schemeClr val="tx1"/>
                </a:solidFill>
                <a:latin typeface="+mn-ea"/>
              </a:rPr>
              <a:t>■駐車場：大型バス</a:t>
            </a:r>
            <a:r>
              <a:rPr kumimoji="1" lang="en-US" altLang="ja-JP" sz="1000" b="1" dirty="0">
                <a:solidFill>
                  <a:schemeClr val="tx1"/>
                </a:solidFill>
                <a:latin typeface="+mn-ea"/>
              </a:rPr>
              <a:t>15</a:t>
            </a:r>
            <a:r>
              <a:rPr kumimoji="1" lang="ja-JP" altLang="en-US" sz="1000" b="1" dirty="0">
                <a:solidFill>
                  <a:schemeClr val="tx1"/>
                </a:solidFill>
                <a:latin typeface="+mn-ea"/>
              </a:rPr>
              <a:t>台駐車可能</a:t>
            </a:r>
          </a:p>
        </p:txBody>
      </p:sp>
      <p:sp>
        <p:nvSpPr>
          <p:cNvPr id="7" name="正方形/長方形 6">
            <a:extLst>
              <a:ext uri="{FF2B5EF4-FFF2-40B4-BE49-F238E27FC236}">
                <a16:creationId xmlns:a16="http://schemas.microsoft.com/office/drawing/2014/main" id="{138BBD33-0509-B541-45CB-A6149F7C1044}"/>
              </a:ext>
            </a:extLst>
          </p:cNvPr>
          <p:cNvSpPr/>
          <p:nvPr/>
        </p:nvSpPr>
        <p:spPr>
          <a:xfrm>
            <a:off x="707639" y="7226338"/>
            <a:ext cx="2594562" cy="706582"/>
          </a:xfrm>
          <a:prstGeom prst="rect">
            <a:avLst/>
          </a:prstGeom>
          <a:solidFill>
            <a:srgbClr val="FFEBC6"/>
          </a:solidFill>
          <a:ln>
            <a:noFill/>
          </a:ln>
        </p:spPr>
        <p:style>
          <a:lnRef idx="3">
            <a:schemeClr val="lt1"/>
          </a:lnRef>
          <a:fillRef idx="1">
            <a:schemeClr val="accent1"/>
          </a:fillRef>
          <a:effectRef idx="1">
            <a:schemeClr val="accent1"/>
          </a:effectRef>
          <a:fontRef idx="minor">
            <a:schemeClr val="lt1"/>
          </a:fontRef>
        </p:style>
        <p:txBody>
          <a:bodyPr rtlCol="0" anchor="ctr"/>
          <a:lstStyle/>
          <a:p>
            <a:pPr>
              <a:lnSpc>
                <a:spcPct val="150000"/>
              </a:lnSpc>
            </a:pPr>
            <a:r>
              <a:rPr kumimoji="1" lang="en-US" altLang="ja-JP" sz="1000" b="1" dirty="0">
                <a:solidFill>
                  <a:schemeClr val="tx1"/>
                </a:solidFill>
                <a:latin typeface="+mn-ea"/>
              </a:rPr>
              <a:t>JR</a:t>
            </a:r>
            <a:r>
              <a:rPr kumimoji="1" lang="ja-JP" altLang="en-US" sz="1000" b="1" dirty="0">
                <a:solidFill>
                  <a:schemeClr val="tx1"/>
                </a:solidFill>
                <a:latin typeface="+mn-ea"/>
              </a:rPr>
              <a:t>京都駅⇒</a:t>
            </a:r>
            <a:r>
              <a:rPr kumimoji="1" lang="en-US" altLang="ja-JP" sz="1000" b="1" dirty="0">
                <a:solidFill>
                  <a:schemeClr val="tx1"/>
                </a:solidFill>
                <a:latin typeface="+mn-ea"/>
              </a:rPr>
              <a:t>JR</a:t>
            </a:r>
            <a:r>
              <a:rPr kumimoji="1" lang="ja-JP" altLang="en-US" sz="1000" b="1" dirty="0">
                <a:solidFill>
                  <a:schemeClr val="tx1"/>
                </a:solidFill>
                <a:latin typeface="+mn-ea"/>
              </a:rPr>
              <a:t>湖西線「蓬莱駅」：約</a:t>
            </a:r>
            <a:r>
              <a:rPr kumimoji="1" lang="en-US" altLang="ja-JP" sz="1000" b="1" dirty="0">
                <a:solidFill>
                  <a:schemeClr val="tx1"/>
                </a:solidFill>
                <a:latin typeface="+mn-ea"/>
              </a:rPr>
              <a:t>35</a:t>
            </a:r>
            <a:r>
              <a:rPr kumimoji="1" lang="ja-JP" altLang="en-US" sz="1000" b="1" dirty="0">
                <a:solidFill>
                  <a:schemeClr val="tx1"/>
                </a:solidFill>
                <a:latin typeface="+mn-ea"/>
              </a:rPr>
              <a:t>分</a:t>
            </a:r>
            <a:endParaRPr kumimoji="1" lang="en-US" altLang="ja-JP" sz="1000" b="1" dirty="0">
              <a:solidFill>
                <a:schemeClr val="tx1"/>
              </a:solidFill>
              <a:latin typeface="+mn-ea"/>
            </a:endParaRPr>
          </a:p>
          <a:p>
            <a:pPr>
              <a:lnSpc>
                <a:spcPct val="150000"/>
              </a:lnSpc>
            </a:pPr>
            <a:r>
              <a:rPr kumimoji="1" lang="en-US" altLang="ja-JP" sz="1000" b="1" dirty="0">
                <a:solidFill>
                  <a:schemeClr val="tx1"/>
                </a:solidFill>
                <a:latin typeface="+mn-ea"/>
              </a:rPr>
              <a:t>JR</a:t>
            </a:r>
            <a:r>
              <a:rPr kumimoji="1" lang="ja-JP" altLang="en-US" sz="1000" b="1" dirty="0">
                <a:solidFill>
                  <a:schemeClr val="tx1"/>
                </a:solidFill>
                <a:latin typeface="+mn-ea"/>
              </a:rPr>
              <a:t>大阪駅⇒</a:t>
            </a:r>
            <a:r>
              <a:rPr kumimoji="1" lang="en-US" altLang="ja-JP" sz="1000" b="1" dirty="0">
                <a:solidFill>
                  <a:schemeClr val="tx1"/>
                </a:solidFill>
                <a:latin typeface="+mn-ea"/>
              </a:rPr>
              <a:t>JR</a:t>
            </a:r>
            <a:r>
              <a:rPr kumimoji="1" lang="ja-JP" altLang="en-US" sz="1000" b="1" dirty="0">
                <a:solidFill>
                  <a:schemeClr val="tx1"/>
                </a:solidFill>
                <a:latin typeface="+mn-ea"/>
              </a:rPr>
              <a:t>湖西線「蓬莱駅」：約</a:t>
            </a:r>
            <a:r>
              <a:rPr kumimoji="1" lang="en-US" altLang="ja-JP" sz="1000" b="1" dirty="0">
                <a:solidFill>
                  <a:schemeClr val="tx1"/>
                </a:solidFill>
                <a:latin typeface="+mn-ea"/>
              </a:rPr>
              <a:t>65</a:t>
            </a:r>
            <a:r>
              <a:rPr kumimoji="1" lang="ja-JP" altLang="en-US" sz="1000" b="1" dirty="0">
                <a:solidFill>
                  <a:schemeClr val="tx1"/>
                </a:solidFill>
                <a:latin typeface="+mn-ea"/>
              </a:rPr>
              <a:t>分</a:t>
            </a:r>
            <a:endParaRPr kumimoji="1" lang="en-US" altLang="ja-JP" sz="1000" b="1" dirty="0">
              <a:solidFill>
                <a:schemeClr val="tx1"/>
              </a:solidFill>
              <a:latin typeface="+mn-ea"/>
            </a:endParaRPr>
          </a:p>
          <a:p>
            <a:pPr>
              <a:lnSpc>
                <a:spcPct val="150000"/>
              </a:lnSpc>
            </a:pPr>
            <a:r>
              <a:rPr kumimoji="1" lang="ja-JP" altLang="en-US" sz="1000" b="1" dirty="0">
                <a:solidFill>
                  <a:schemeClr val="tx1"/>
                </a:solidFill>
                <a:latin typeface="+mn-ea"/>
              </a:rPr>
              <a:t>■最寄り「蓬莱駅」から徒歩約</a:t>
            </a:r>
            <a:r>
              <a:rPr kumimoji="1" lang="en-US" altLang="ja-JP" sz="1000" b="1" dirty="0">
                <a:solidFill>
                  <a:schemeClr val="tx1"/>
                </a:solidFill>
                <a:latin typeface="+mn-ea"/>
              </a:rPr>
              <a:t>7</a:t>
            </a:r>
            <a:r>
              <a:rPr kumimoji="1" lang="ja-JP" altLang="en-US" sz="1000" b="1" dirty="0">
                <a:solidFill>
                  <a:schemeClr val="tx1"/>
                </a:solidFill>
                <a:latin typeface="+mn-ea"/>
              </a:rPr>
              <a:t>分</a:t>
            </a:r>
          </a:p>
        </p:txBody>
      </p:sp>
      <p:graphicFrame>
        <p:nvGraphicFramePr>
          <p:cNvPr id="8" name="表 7">
            <a:extLst>
              <a:ext uri="{FF2B5EF4-FFF2-40B4-BE49-F238E27FC236}">
                <a16:creationId xmlns:a16="http://schemas.microsoft.com/office/drawing/2014/main" id="{5BF0A5CA-143E-E1BB-A275-52AA68DCAFA2}"/>
              </a:ext>
            </a:extLst>
          </p:cNvPr>
          <p:cNvGraphicFramePr>
            <a:graphicFrameLocks noGrp="1"/>
          </p:cNvGraphicFramePr>
          <p:nvPr>
            <p:extLst>
              <p:ext uri="{D42A27DB-BD31-4B8C-83A1-F6EECF244321}">
                <p14:modId xmlns:p14="http://schemas.microsoft.com/office/powerpoint/2010/main" val="127633111"/>
              </p:ext>
            </p:extLst>
          </p:nvPr>
        </p:nvGraphicFramePr>
        <p:xfrm>
          <a:off x="271371" y="5890172"/>
          <a:ext cx="6255716" cy="274320"/>
        </p:xfrm>
        <a:graphic>
          <a:graphicData uri="http://schemas.openxmlformats.org/drawingml/2006/table">
            <a:tbl>
              <a:tblPr firstRow="1" bandRow="1">
                <a:tableStyleId>{5C22544A-7EE6-4342-B048-85BDC9FD1C3A}</a:tableStyleId>
              </a:tblPr>
              <a:tblGrid>
                <a:gridCol w="6255716">
                  <a:extLst>
                    <a:ext uri="{9D8B030D-6E8A-4147-A177-3AD203B41FA5}">
                      <a16:colId xmlns:a16="http://schemas.microsoft.com/office/drawing/2014/main" val="20000"/>
                    </a:ext>
                  </a:extLst>
                </a:gridCol>
              </a:tblGrid>
              <a:tr h="0">
                <a:tc>
                  <a:txBody>
                    <a:bodyPr/>
                    <a:lstStyle/>
                    <a:p>
                      <a:pPr algn="l"/>
                      <a:r>
                        <a:rPr kumimoji="1" lang="ja-JP" altLang="en-US" sz="1200" b="1" dirty="0">
                          <a:latin typeface="+mn-ea"/>
                          <a:ea typeface="+mn-ea"/>
                          <a:cs typeface="メイリオ" pitchFamily="50" charset="-128"/>
                        </a:rPr>
                        <a:t>アクセス</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pic>
        <p:nvPicPr>
          <p:cNvPr id="15" name="図 14">
            <a:extLst>
              <a:ext uri="{FF2B5EF4-FFF2-40B4-BE49-F238E27FC236}">
                <a16:creationId xmlns:a16="http://schemas.microsoft.com/office/drawing/2014/main" id="{390B8DDD-0096-EC6C-291E-66AE62A1E3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16155" y="6263693"/>
            <a:ext cx="3010932" cy="1722570"/>
          </a:xfrm>
          <a:prstGeom prst="rect">
            <a:avLst/>
          </a:prstGeom>
        </p:spPr>
      </p:pic>
    </p:spTree>
    <p:extLst>
      <p:ext uri="{BB962C8B-B14F-4D97-AF65-F5344CB8AC3E}">
        <p14:creationId xmlns:p14="http://schemas.microsoft.com/office/powerpoint/2010/main" val="1982853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80E267E-4FCF-81DB-9E85-706F142E33F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5667" y="1617488"/>
            <a:ext cx="5990918" cy="3987429"/>
          </a:xfrm>
          <a:prstGeom prst="rect">
            <a:avLst/>
          </a:prstGeom>
        </p:spPr>
      </p:pic>
      <p:sp>
        <p:nvSpPr>
          <p:cNvPr id="7" name="矢印: 下 6">
            <a:extLst>
              <a:ext uri="{FF2B5EF4-FFF2-40B4-BE49-F238E27FC236}">
                <a16:creationId xmlns:a16="http://schemas.microsoft.com/office/drawing/2014/main" id="{B038E217-C67C-369A-B49A-128D99E65904}"/>
              </a:ext>
            </a:extLst>
          </p:cNvPr>
          <p:cNvSpPr/>
          <p:nvPr/>
        </p:nvSpPr>
        <p:spPr>
          <a:xfrm rot="21273344">
            <a:off x="1682719" y="2660964"/>
            <a:ext cx="199785" cy="38420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D10A68D8-947F-2DA1-34F2-1B2D497BC312}"/>
              </a:ext>
            </a:extLst>
          </p:cNvPr>
          <p:cNvCxnSpPr>
            <a:cxnSpLocks/>
          </p:cNvCxnSpPr>
          <p:nvPr/>
        </p:nvCxnSpPr>
        <p:spPr>
          <a:xfrm>
            <a:off x="2285417" y="2369163"/>
            <a:ext cx="0" cy="2095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8A1387D-D3BB-9F52-74AD-CBC69527E5E8}"/>
              </a:ext>
            </a:extLst>
          </p:cNvPr>
          <p:cNvCxnSpPr>
            <a:cxnSpLocks/>
          </p:cNvCxnSpPr>
          <p:nvPr/>
        </p:nvCxnSpPr>
        <p:spPr>
          <a:xfrm>
            <a:off x="2285416" y="2573849"/>
            <a:ext cx="340773" cy="7243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CEC5B29-99FE-C7DA-2092-C78AFDB94A22}"/>
              </a:ext>
            </a:extLst>
          </p:cNvPr>
          <p:cNvCxnSpPr>
            <a:cxnSpLocks/>
          </p:cNvCxnSpPr>
          <p:nvPr/>
        </p:nvCxnSpPr>
        <p:spPr>
          <a:xfrm flipH="1">
            <a:off x="2561563" y="2639132"/>
            <a:ext cx="54054" cy="135563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3CFF872-1D06-E52F-5CBC-D33BCECE564A}"/>
              </a:ext>
            </a:extLst>
          </p:cNvPr>
          <p:cNvCxnSpPr>
            <a:cxnSpLocks/>
          </p:cNvCxnSpPr>
          <p:nvPr/>
        </p:nvCxnSpPr>
        <p:spPr>
          <a:xfrm flipH="1">
            <a:off x="2469567" y="3972411"/>
            <a:ext cx="91996" cy="87960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C331A75-715C-9D47-BC91-9E582BB15003}"/>
              </a:ext>
            </a:extLst>
          </p:cNvPr>
          <p:cNvCxnSpPr>
            <a:cxnSpLocks/>
          </p:cNvCxnSpPr>
          <p:nvPr/>
        </p:nvCxnSpPr>
        <p:spPr>
          <a:xfrm flipH="1">
            <a:off x="2462481" y="4840424"/>
            <a:ext cx="23495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矢印: 下 15">
            <a:extLst>
              <a:ext uri="{FF2B5EF4-FFF2-40B4-BE49-F238E27FC236}">
                <a16:creationId xmlns:a16="http://schemas.microsoft.com/office/drawing/2014/main" id="{53693EC6-9E55-3DAF-0243-9901513F4533}"/>
              </a:ext>
            </a:extLst>
          </p:cNvPr>
          <p:cNvSpPr/>
          <p:nvPr/>
        </p:nvSpPr>
        <p:spPr>
          <a:xfrm rot="21273344">
            <a:off x="1782150" y="3633514"/>
            <a:ext cx="199785" cy="38420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A71C9752-CA8A-3EB4-CCE6-014622ED64A7}"/>
              </a:ext>
            </a:extLst>
          </p:cNvPr>
          <p:cNvSpPr/>
          <p:nvPr/>
        </p:nvSpPr>
        <p:spPr>
          <a:xfrm rot="20461400">
            <a:off x="2088726" y="4856368"/>
            <a:ext cx="199785" cy="38420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線 17">
            <a:extLst>
              <a:ext uri="{FF2B5EF4-FFF2-40B4-BE49-F238E27FC236}">
                <a16:creationId xmlns:a16="http://schemas.microsoft.com/office/drawing/2014/main" id="{64DB12DE-A9C5-91DE-8DC2-150272AD360A}"/>
              </a:ext>
            </a:extLst>
          </p:cNvPr>
          <p:cNvSpPr/>
          <p:nvPr/>
        </p:nvSpPr>
        <p:spPr>
          <a:xfrm>
            <a:off x="414707" y="1431573"/>
            <a:ext cx="1773911" cy="582860"/>
          </a:xfrm>
          <a:prstGeom prst="borderCallout1">
            <a:avLst>
              <a:gd name="adj1" fmla="val 101724"/>
              <a:gd name="adj2" fmla="val 52045"/>
              <a:gd name="adj3" fmla="val 218290"/>
              <a:gd name="adj4" fmla="val 8349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b="1" dirty="0">
                <a:solidFill>
                  <a:schemeClr val="tx1"/>
                </a:solidFill>
              </a:rPr>
              <a:t>ここから大きな道に出れますが、しばらく歩道が無いため、</a:t>
            </a:r>
            <a:endParaRPr kumimoji="1" lang="en-US" altLang="ja-JP" sz="900" b="1" dirty="0">
              <a:solidFill>
                <a:schemeClr val="tx1"/>
              </a:solidFill>
            </a:endParaRPr>
          </a:p>
          <a:p>
            <a:r>
              <a:rPr kumimoji="1" lang="ja-JP" altLang="en-US" sz="900" b="1" dirty="0">
                <a:solidFill>
                  <a:schemeClr val="tx1"/>
                </a:solidFill>
              </a:rPr>
              <a:t>危険です。</a:t>
            </a:r>
          </a:p>
        </p:txBody>
      </p:sp>
      <p:sp>
        <p:nvSpPr>
          <p:cNvPr id="19" name="吹き出し: 線 18">
            <a:extLst>
              <a:ext uri="{FF2B5EF4-FFF2-40B4-BE49-F238E27FC236}">
                <a16:creationId xmlns:a16="http://schemas.microsoft.com/office/drawing/2014/main" id="{E4E5C46E-BF5B-0AFB-EB4C-916AB5A159F6}"/>
              </a:ext>
            </a:extLst>
          </p:cNvPr>
          <p:cNvSpPr/>
          <p:nvPr/>
        </p:nvSpPr>
        <p:spPr>
          <a:xfrm>
            <a:off x="2996175" y="2038936"/>
            <a:ext cx="2011780" cy="426930"/>
          </a:xfrm>
          <a:prstGeom prst="borderCallout1">
            <a:avLst>
              <a:gd name="adj1" fmla="val 54660"/>
              <a:gd name="adj2" fmla="val -791"/>
              <a:gd name="adj3" fmla="val 81018"/>
              <a:gd name="adj4" fmla="val -3377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b="1" dirty="0">
                <a:solidFill>
                  <a:schemeClr val="tx1"/>
                </a:solidFill>
              </a:rPr>
              <a:t>ほうらい駅から出たら、すぐ左に。</a:t>
            </a:r>
            <a:endParaRPr kumimoji="1" lang="en-US" altLang="ja-JP" sz="900" b="1" dirty="0">
              <a:solidFill>
                <a:schemeClr val="tx1"/>
              </a:solidFill>
            </a:endParaRPr>
          </a:p>
          <a:p>
            <a:r>
              <a:rPr kumimoji="1" lang="ja-JP" altLang="en-US" sz="900" b="1" dirty="0">
                <a:solidFill>
                  <a:schemeClr val="tx1"/>
                </a:solidFill>
              </a:rPr>
              <a:t>線路をくぐります。（右に駐輪場）</a:t>
            </a:r>
            <a:endParaRPr kumimoji="1" lang="en-US" altLang="ja-JP" sz="900" b="1" dirty="0">
              <a:solidFill>
                <a:schemeClr val="tx1"/>
              </a:solidFill>
            </a:endParaRPr>
          </a:p>
        </p:txBody>
      </p:sp>
      <p:sp>
        <p:nvSpPr>
          <p:cNvPr id="20" name="吹き出し: 線 19">
            <a:extLst>
              <a:ext uri="{FF2B5EF4-FFF2-40B4-BE49-F238E27FC236}">
                <a16:creationId xmlns:a16="http://schemas.microsoft.com/office/drawing/2014/main" id="{C2F3B487-1243-FB75-3BEA-B6E17E563A61}"/>
              </a:ext>
            </a:extLst>
          </p:cNvPr>
          <p:cNvSpPr/>
          <p:nvPr/>
        </p:nvSpPr>
        <p:spPr>
          <a:xfrm>
            <a:off x="3500936" y="2626847"/>
            <a:ext cx="1773911" cy="426930"/>
          </a:xfrm>
          <a:prstGeom prst="borderCallout1">
            <a:avLst>
              <a:gd name="adj1" fmla="val 54660"/>
              <a:gd name="adj2" fmla="val -791"/>
              <a:gd name="adj3" fmla="val 18265"/>
              <a:gd name="adj4" fmla="val -4708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b="1" dirty="0">
                <a:solidFill>
                  <a:schemeClr val="tx1"/>
                </a:solidFill>
              </a:rPr>
              <a:t>くぐったら、右に向いて線路沿いを進んでください。</a:t>
            </a:r>
            <a:endParaRPr kumimoji="1" lang="en-US" altLang="ja-JP" sz="900" b="1" dirty="0">
              <a:solidFill>
                <a:schemeClr val="tx1"/>
              </a:solidFill>
            </a:endParaRPr>
          </a:p>
        </p:txBody>
      </p:sp>
      <p:sp>
        <p:nvSpPr>
          <p:cNvPr id="21" name="吹き出し: 線 20">
            <a:extLst>
              <a:ext uri="{FF2B5EF4-FFF2-40B4-BE49-F238E27FC236}">
                <a16:creationId xmlns:a16="http://schemas.microsoft.com/office/drawing/2014/main" id="{DED9F82D-DC7B-9B5D-ECC1-13C6973DD8B9}"/>
              </a:ext>
            </a:extLst>
          </p:cNvPr>
          <p:cNvSpPr/>
          <p:nvPr/>
        </p:nvSpPr>
        <p:spPr>
          <a:xfrm>
            <a:off x="3500936" y="4187772"/>
            <a:ext cx="2011780" cy="213465"/>
          </a:xfrm>
          <a:prstGeom prst="borderCallout1">
            <a:avLst>
              <a:gd name="adj1" fmla="val 54660"/>
              <a:gd name="adj2" fmla="val -791"/>
              <a:gd name="adj3" fmla="val 18265"/>
              <a:gd name="adj4" fmla="val -4708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b="1" dirty="0">
                <a:solidFill>
                  <a:schemeClr val="tx1"/>
                </a:solidFill>
              </a:rPr>
              <a:t>線路下に小さな公園があります。</a:t>
            </a:r>
            <a:endParaRPr kumimoji="1" lang="en-US" altLang="ja-JP" sz="900" b="1" dirty="0">
              <a:solidFill>
                <a:schemeClr val="tx1"/>
              </a:solidFill>
            </a:endParaRPr>
          </a:p>
        </p:txBody>
      </p:sp>
      <p:sp>
        <p:nvSpPr>
          <p:cNvPr id="24" name="矢印: 下 23">
            <a:extLst>
              <a:ext uri="{FF2B5EF4-FFF2-40B4-BE49-F238E27FC236}">
                <a16:creationId xmlns:a16="http://schemas.microsoft.com/office/drawing/2014/main" id="{34B12233-2D54-8BA4-274F-7309B7EF28E5}"/>
              </a:ext>
            </a:extLst>
          </p:cNvPr>
          <p:cNvSpPr/>
          <p:nvPr/>
        </p:nvSpPr>
        <p:spPr>
          <a:xfrm rot="195344">
            <a:off x="2644425" y="2832423"/>
            <a:ext cx="112365" cy="384202"/>
          </a:xfrm>
          <a:prstGeom prst="downArrow">
            <a:avLst>
              <a:gd name="adj1" fmla="val 50000"/>
              <a:gd name="adj2" fmla="val 74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下 24">
            <a:extLst>
              <a:ext uri="{FF2B5EF4-FFF2-40B4-BE49-F238E27FC236}">
                <a16:creationId xmlns:a16="http://schemas.microsoft.com/office/drawing/2014/main" id="{B6BD30FC-AA7B-4FC1-4E72-5200892FB907}"/>
              </a:ext>
            </a:extLst>
          </p:cNvPr>
          <p:cNvSpPr/>
          <p:nvPr/>
        </p:nvSpPr>
        <p:spPr>
          <a:xfrm rot="195344">
            <a:off x="2597377" y="3716732"/>
            <a:ext cx="112365" cy="384202"/>
          </a:xfrm>
          <a:prstGeom prst="downArrow">
            <a:avLst>
              <a:gd name="adj1" fmla="val 50000"/>
              <a:gd name="adj2" fmla="val 74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下 25">
            <a:extLst>
              <a:ext uri="{FF2B5EF4-FFF2-40B4-BE49-F238E27FC236}">
                <a16:creationId xmlns:a16="http://schemas.microsoft.com/office/drawing/2014/main" id="{B2F22F83-BC0D-CBB3-45ED-3D7BBE87C565}"/>
              </a:ext>
            </a:extLst>
          </p:cNvPr>
          <p:cNvSpPr/>
          <p:nvPr/>
        </p:nvSpPr>
        <p:spPr>
          <a:xfrm rot="195344">
            <a:off x="2532325" y="4334657"/>
            <a:ext cx="112365" cy="384202"/>
          </a:xfrm>
          <a:prstGeom prst="downArrow">
            <a:avLst>
              <a:gd name="adj1" fmla="val 50000"/>
              <a:gd name="adj2" fmla="val 74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矢印: 下 26">
            <a:extLst>
              <a:ext uri="{FF2B5EF4-FFF2-40B4-BE49-F238E27FC236}">
                <a16:creationId xmlns:a16="http://schemas.microsoft.com/office/drawing/2014/main" id="{EC0D1033-844D-983C-B209-02D81B163E5C}"/>
              </a:ext>
            </a:extLst>
          </p:cNvPr>
          <p:cNvSpPr/>
          <p:nvPr/>
        </p:nvSpPr>
        <p:spPr>
          <a:xfrm rot="18485109">
            <a:off x="4499657" y="5250376"/>
            <a:ext cx="112365" cy="338696"/>
          </a:xfrm>
          <a:prstGeom prst="downArrow">
            <a:avLst>
              <a:gd name="adj1" fmla="val 50000"/>
              <a:gd name="adj2" fmla="val 74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376D030-905D-F2A4-7621-E60F8A8B3F48}"/>
              </a:ext>
            </a:extLst>
          </p:cNvPr>
          <p:cNvSpPr txBox="1"/>
          <p:nvPr/>
        </p:nvSpPr>
        <p:spPr>
          <a:xfrm>
            <a:off x="414707" y="375819"/>
            <a:ext cx="6632022" cy="400110"/>
          </a:xfrm>
          <a:prstGeom prst="rect">
            <a:avLst/>
          </a:prstGeom>
          <a:noFill/>
        </p:spPr>
        <p:txBody>
          <a:bodyPr wrap="square" rtlCol="0">
            <a:spAutoFit/>
          </a:bodyPr>
          <a:lstStyle/>
          <a:p>
            <a:r>
              <a:rPr kumimoji="1" lang="ja-JP" altLang="en-US" sz="2000" b="1" spc="300" dirty="0">
                <a:latin typeface="+mn-ea"/>
                <a:cs typeface="Segoe UI Semibold" panose="020B0702040204020203" pitchFamily="34" charset="0"/>
              </a:rPr>
              <a:t>最寄り駅「</a:t>
            </a:r>
            <a:r>
              <a:rPr kumimoji="1" lang="en-US" altLang="ja-JP" sz="2000" b="1" spc="300" dirty="0">
                <a:latin typeface="+mn-ea"/>
                <a:cs typeface="Segoe UI Semibold" panose="020B0702040204020203" pitchFamily="34" charset="0"/>
              </a:rPr>
              <a:t>JR</a:t>
            </a:r>
            <a:r>
              <a:rPr kumimoji="1" lang="ja-JP" altLang="en-US" sz="2000" b="1" spc="300" dirty="0">
                <a:latin typeface="+mn-ea"/>
                <a:cs typeface="Segoe UI Semibold" panose="020B0702040204020203" pitchFamily="34" charset="0"/>
              </a:rPr>
              <a:t>蓬莱駅」～</a:t>
            </a:r>
            <a:r>
              <a:rPr kumimoji="1" lang="en-US" altLang="ja-JP" sz="2000" b="1" spc="300" dirty="0">
                <a:latin typeface="+mn-ea"/>
                <a:cs typeface="Segoe UI Semibold" panose="020B0702040204020203" pitchFamily="34" charset="0"/>
              </a:rPr>
              <a:t>BSC</a:t>
            </a:r>
            <a:r>
              <a:rPr kumimoji="1" lang="ja-JP" altLang="en-US" sz="2000" b="1" spc="300" dirty="0">
                <a:latin typeface="+mn-ea"/>
                <a:cs typeface="Segoe UI Semibold" panose="020B0702040204020203" pitchFamily="34" charset="0"/>
              </a:rPr>
              <a:t>までのアクセス</a:t>
            </a:r>
          </a:p>
        </p:txBody>
      </p:sp>
      <p:cxnSp>
        <p:nvCxnSpPr>
          <p:cNvPr id="30" name="直線コネクタ 29">
            <a:extLst>
              <a:ext uri="{FF2B5EF4-FFF2-40B4-BE49-F238E27FC236}">
                <a16:creationId xmlns:a16="http://schemas.microsoft.com/office/drawing/2014/main" id="{88DF60DF-BD8C-EAA5-338F-7DA0D592E286}"/>
              </a:ext>
            </a:extLst>
          </p:cNvPr>
          <p:cNvCxnSpPr>
            <a:cxnSpLocks/>
          </p:cNvCxnSpPr>
          <p:nvPr/>
        </p:nvCxnSpPr>
        <p:spPr>
          <a:xfrm>
            <a:off x="414707" y="779226"/>
            <a:ext cx="605845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9F5092A-93F1-4D5A-B2FB-D8CAA84ABE89}"/>
              </a:ext>
            </a:extLst>
          </p:cNvPr>
          <p:cNvCxnSpPr>
            <a:cxnSpLocks/>
          </p:cNvCxnSpPr>
          <p:nvPr/>
        </p:nvCxnSpPr>
        <p:spPr>
          <a:xfrm>
            <a:off x="414707" y="862615"/>
            <a:ext cx="6051878"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EE49579-DF42-2C1E-379E-7CABCF6EA6E7}"/>
              </a:ext>
            </a:extLst>
          </p:cNvPr>
          <p:cNvSpPr txBox="1"/>
          <p:nvPr/>
        </p:nvSpPr>
        <p:spPr>
          <a:xfrm>
            <a:off x="354920" y="992232"/>
            <a:ext cx="4653035" cy="307777"/>
          </a:xfrm>
          <a:prstGeom prst="rect">
            <a:avLst/>
          </a:prstGeom>
          <a:noFill/>
        </p:spPr>
        <p:txBody>
          <a:bodyPr wrap="square" rtlCol="0">
            <a:spAutoFit/>
          </a:bodyPr>
          <a:lstStyle/>
          <a:p>
            <a:r>
              <a:rPr kumimoji="1" lang="ja-JP" altLang="en-US" sz="1400" b="1" spc="300" dirty="0">
                <a:highlight>
                  <a:srgbClr val="FFFF00"/>
                </a:highlight>
                <a:latin typeface="+mn-ea"/>
              </a:rPr>
              <a:t>上空写真</a:t>
            </a:r>
            <a:endParaRPr kumimoji="1" lang="en-US" altLang="ja-JP" sz="1400" b="1" spc="300" dirty="0">
              <a:highlight>
                <a:srgbClr val="FFFF00"/>
              </a:highlight>
              <a:latin typeface="+mn-ea"/>
            </a:endParaRPr>
          </a:p>
        </p:txBody>
      </p:sp>
      <p:pic>
        <p:nvPicPr>
          <p:cNvPr id="3" name="図 2">
            <a:extLst>
              <a:ext uri="{FF2B5EF4-FFF2-40B4-BE49-F238E27FC236}">
                <a16:creationId xmlns:a16="http://schemas.microsoft.com/office/drawing/2014/main" id="{9F35FC31-541C-3711-747B-3434584B29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032" y="6307804"/>
            <a:ext cx="1442197" cy="961465"/>
          </a:xfrm>
          <a:prstGeom prst="rect">
            <a:avLst/>
          </a:prstGeom>
        </p:spPr>
      </p:pic>
      <p:pic>
        <p:nvPicPr>
          <p:cNvPr id="5" name="図 4">
            <a:extLst>
              <a:ext uri="{FF2B5EF4-FFF2-40B4-BE49-F238E27FC236}">
                <a16:creationId xmlns:a16="http://schemas.microsoft.com/office/drawing/2014/main" id="{E5B6CFE5-5ECF-043D-A1A0-CE7942BA94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6803" y="6303319"/>
            <a:ext cx="1442197" cy="961465"/>
          </a:xfrm>
          <a:prstGeom prst="rect">
            <a:avLst/>
          </a:prstGeom>
        </p:spPr>
      </p:pic>
      <p:pic>
        <p:nvPicPr>
          <p:cNvPr id="32" name="図 31">
            <a:extLst>
              <a:ext uri="{FF2B5EF4-FFF2-40B4-BE49-F238E27FC236}">
                <a16:creationId xmlns:a16="http://schemas.microsoft.com/office/drawing/2014/main" id="{EE02607C-5E66-7B01-27AD-DEEE4EB1B7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16574" y="6303319"/>
            <a:ext cx="1442197" cy="961465"/>
          </a:xfrm>
          <a:prstGeom prst="rect">
            <a:avLst/>
          </a:prstGeom>
        </p:spPr>
      </p:pic>
      <p:pic>
        <p:nvPicPr>
          <p:cNvPr id="34" name="図 33">
            <a:extLst>
              <a:ext uri="{FF2B5EF4-FFF2-40B4-BE49-F238E27FC236}">
                <a16:creationId xmlns:a16="http://schemas.microsoft.com/office/drawing/2014/main" id="{6CBA9D43-37D2-A79F-0754-16135079B7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46345" y="6303319"/>
            <a:ext cx="1442197" cy="961465"/>
          </a:xfrm>
          <a:prstGeom prst="rect">
            <a:avLst/>
          </a:prstGeom>
        </p:spPr>
      </p:pic>
      <p:pic>
        <p:nvPicPr>
          <p:cNvPr id="39" name="図 38">
            <a:extLst>
              <a:ext uri="{FF2B5EF4-FFF2-40B4-BE49-F238E27FC236}">
                <a16:creationId xmlns:a16="http://schemas.microsoft.com/office/drawing/2014/main" id="{766E0072-6E29-F26E-E87E-6BDCFCDAA3F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53332" y="7923120"/>
            <a:ext cx="1442197" cy="961465"/>
          </a:xfrm>
          <a:prstGeom prst="rect">
            <a:avLst/>
          </a:prstGeom>
        </p:spPr>
      </p:pic>
      <p:pic>
        <p:nvPicPr>
          <p:cNvPr id="41" name="図 40">
            <a:extLst>
              <a:ext uri="{FF2B5EF4-FFF2-40B4-BE49-F238E27FC236}">
                <a16:creationId xmlns:a16="http://schemas.microsoft.com/office/drawing/2014/main" id="{78A8F493-5791-AA88-6F47-BBFC236BCDC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19410" y="7927349"/>
            <a:ext cx="1442197" cy="961465"/>
          </a:xfrm>
          <a:prstGeom prst="rect">
            <a:avLst/>
          </a:prstGeom>
        </p:spPr>
      </p:pic>
      <p:pic>
        <p:nvPicPr>
          <p:cNvPr id="43" name="図 42">
            <a:extLst>
              <a:ext uri="{FF2B5EF4-FFF2-40B4-BE49-F238E27FC236}">
                <a16:creationId xmlns:a16="http://schemas.microsoft.com/office/drawing/2014/main" id="{FECC12F3-1A40-1E14-8789-7D724510D1A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80828" y="7923119"/>
            <a:ext cx="1442197" cy="961465"/>
          </a:xfrm>
          <a:prstGeom prst="rect">
            <a:avLst/>
          </a:prstGeom>
        </p:spPr>
      </p:pic>
      <p:pic>
        <p:nvPicPr>
          <p:cNvPr id="45" name="図 44">
            <a:extLst>
              <a:ext uri="{FF2B5EF4-FFF2-40B4-BE49-F238E27FC236}">
                <a16:creationId xmlns:a16="http://schemas.microsoft.com/office/drawing/2014/main" id="{8B223F8A-6055-56F0-4308-C89FA2C43D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7032" y="7913899"/>
            <a:ext cx="1442197" cy="961465"/>
          </a:xfrm>
          <a:prstGeom prst="rect">
            <a:avLst/>
          </a:prstGeom>
        </p:spPr>
      </p:pic>
      <p:sp>
        <p:nvSpPr>
          <p:cNvPr id="46" name="矢印: 左カーブ 45">
            <a:extLst>
              <a:ext uri="{FF2B5EF4-FFF2-40B4-BE49-F238E27FC236}">
                <a16:creationId xmlns:a16="http://schemas.microsoft.com/office/drawing/2014/main" id="{193AB5C1-14AD-10CF-3E1B-8F322FA6E8D8}"/>
              </a:ext>
            </a:extLst>
          </p:cNvPr>
          <p:cNvSpPr/>
          <p:nvPr/>
        </p:nvSpPr>
        <p:spPr>
          <a:xfrm>
            <a:off x="6495529" y="7025025"/>
            <a:ext cx="251135" cy="1219200"/>
          </a:xfrm>
          <a:prstGeom prst="curvedLeftArrow">
            <a:avLst/>
          </a:prstGeom>
          <a:solidFill>
            <a:srgbClr val="CE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テキスト ボックス 46">
            <a:extLst>
              <a:ext uri="{FF2B5EF4-FFF2-40B4-BE49-F238E27FC236}">
                <a16:creationId xmlns:a16="http://schemas.microsoft.com/office/drawing/2014/main" id="{0167004D-25AB-2647-2B5F-788A13D20370}"/>
              </a:ext>
            </a:extLst>
          </p:cNvPr>
          <p:cNvSpPr txBox="1"/>
          <p:nvPr/>
        </p:nvSpPr>
        <p:spPr>
          <a:xfrm>
            <a:off x="355455" y="7319429"/>
            <a:ext cx="1543774" cy="253916"/>
          </a:xfrm>
          <a:prstGeom prst="rect">
            <a:avLst/>
          </a:prstGeom>
          <a:noFill/>
        </p:spPr>
        <p:txBody>
          <a:bodyPr wrap="square" rtlCol="0">
            <a:spAutoFit/>
          </a:bodyPr>
          <a:lstStyle/>
          <a:p>
            <a:r>
              <a:rPr kumimoji="1" lang="ja-JP" altLang="en-US" sz="1050" b="1" spc="300" dirty="0">
                <a:latin typeface="+mn-ea"/>
              </a:rPr>
              <a:t>①改札を出て右</a:t>
            </a:r>
            <a:endParaRPr kumimoji="1" lang="en-US" altLang="ja-JP" sz="1050" b="1" spc="300" dirty="0">
              <a:latin typeface="+mn-ea"/>
            </a:endParaRPr>
          </a:p>
        </p:txBody>
      </p:sp>
      <p:sp>
        <p:nvSpPr>
          <p:cNvPr id="48" name="テキスト ボックス 47">
            <a:extLst>
              <a:ext uri="{FF2B5EF4-FFF2-40B4-BE49-F238E27FC236}">
                <a16:creationId xmlns:a16="http://schemas.microsoft.com/office/drawing/2014/main" id="{6843E282-BC46-967B-BFC1-DA1BA55AD1A3}"/>
              </a:ext>
            </a:extLst>
          </p:cNvPr>
          <p:cNvSpPr txBox="1"/>
          <p:nvPr/>
        </p:nvSpPr>
        <p:spPr>
          <a:xfrm>
            <a:off x="1910085" y="7319429"/>
            <a:ext cx="1606488" cy="415498"/>
          </a:xfrm>
          <a:prstGeom prst="rect">
            <a:avLst/>
          </a:prstGeom>
          <a:noFill/>
        </p:spPr>
        <p:txBody>
          <a:bodyPr wrap="square" rtlCol="0">
            <a:spAutoFit/>
          </a:bodyPr>
          <a:lstStyle/>
          <a:p>
            <a:r>
              <a:rPr kumimoji="1" lang="ja-JP" altLang="en-US" sz="1050" b="1" spc="300" dirty="0">
                <a:latin typeface="+mn-ea"/>
              </a:rPr>
              <a:t>②駐輪場を右手に</a:t>
            </a:r>
            <a:endParaRPr kumimoji="1" lang="en-US" altLang="ja-JP" sz="1050" b="1" spc="300" dirty="0">
              <a:latin typeface="+mn-ea"/>
            </a:endParaRPr>
          </a:p>
          <a:p>
            <a:r>
              <a:rPr kumimoji="1" lang="ja-JP" altLang="en-US" sz="1050" b="1" spc="300" dirty="0">
                <a:latin typeface="+mn-ea"/>
              </a:rPr>
              <a:t>　進む</a:t>
            </a:r>
            <a:endParaRPr kumimoji="1" lang="en-US" altLang="ja-JP" sz="1050" b="1" spc="300" dirty="0">
              <a:latin typeface="+mn-ea"/>
            </a:endParaRPr>
          </a:p>
        </p:txBody>
      </p:sp>
      <p:sp>
        <p:nvSpPr>
          <p:cNvPr id="49" name="テキスト ボックス 48">
            <a:extLst>
              <a:ext uri="{FF2B5EF4-FFF2-40B4-BE49-F238E27FC236}">
                <a16:creationId xmlns:a16="http://schemas.microsoft.com/office/drawing/2014/main" id="{C166E599-810F-8FE7-D290-EEB8CA112620}"/>
              </a:ext>
            </a:extLst>
          </p:cNvPr>
          <p:cNvSpPr txBox="1"/>
          <p:nvPr/>
        </p:nvSpPr>
        <p:spPr>
          <a:xfrm>
            <a:off x="3452491" y="7319429"/>
            <a:ext cx="1606488" cy="415498"/>
          </a:xfrm>
          <a:prstGeom prst="rect">
            <a:avLst/>
          </a:prstGeom>
          <a:noFill/>
        </p:spPr>
        <p:txBody>
          <a:bodyPr wrap="square" rtlCol="0">
            <a:spAutoFit/>
          </a:bodyPr>
          <a:lstStyle/>
          <a:p>
            <a:r>
              <a:rPr kumimoji="1" lang="ja-JP" altLang="en-US" sz="1050" b="1" spc="300" dirty="0">
                <a:latin typeface="+mn-ea"/>
              </a:rPr>
              <a:t>③右へ曲がり、</a:t>
            </a:r>
            <a:endParaRPr kumimoji="1" lang="en-US" altLang="ja-JP" sz="1050" b="1" spc="300" dirty="0">
              <a:latin typeface="+mn-ea"/>
            </a:endParaRPr>
          </a:p>
          <a:p>
            <a:r>
              <a:rPr kumimoji="1" lang="ja-JP" altLang="en-US" sz="1050" b="1" spc="300" dirty="0">
                <a:latin typeface="+mn-ea"/>
              </a:rPr>
              <a:t>　まっすぐ歩く</a:t>
            </a:r>
            <a:endParaRPr kumimoji="1" lang="en-US" altLang="ja-JP" sz="1050" b="1" spc="300" dirty="0">
              <a:latin typeface="+mn-ea"/>
            </a:endParaRPr>
          </a:p>
        </p:txBody>
      </p:sp>
      <p:sp>
        <p:nvSpPr>
          <p:cNvPr id="50" name="テキスト ボックス 49">
            <a:extLst>
              <a:ext uri="{FF2B5EF4-FFF2-40B4-BE49-F238E27FC236}">
                <a16:creationId xmlns:a16="http://schemas.microsoft.com/office/drawing/2014/main" id="{55B61C3D-A52D-0F62-B520-1ED05BB8BD9D}"/>
              </a:ext>
            </a:extLst>
          </p:cNvPr>
          <p:cNvSpPr txBox="1"/>
          <p:nvPr/>
        </p:nvSpPr>
        <p:spPr>
          <a:xfrm>
            <a:off x="4994897" y="7319429"/>
            <a:ext cx="1606488" cy="415498"/>
          </a:xfrm>
          <a:prstGeom prst="rect">
            <a:avLst/>
          </a:prstGeom>
          <a:noFill/>
        </p:spPr>
        <p:txBody>
          <a:bodyPr wrap="square" rtlCol="0">
            <a:spAutoFit/>
          </a:bodyPr>
          <a:lstStyle/>
          <a:p>
            <a:r>
              <a:rPr kumimoji="1" lang="ja-JP" altLang="en-US" sz="1050" b="1" spc="300" dirty="0">
                <a:latin typeface="+mn-ea"/>
              </a:rPr>
              <a:t>④右手に公園が</a:t>
            </a:r>
            <a:endParaRPr kumimoji="1" lang="en-US" altLang="ja-JP" sz="1050" b="1" spc="300" dirty="0">
              <a:latin typeface="+mn-ea"/>
            </a:endParaRPr>
          </a:p>
          <a:p>
            <a:r>
              <a:rPr kumimoji="1" lang="ja-JP" altLang="en-US" sz="1050" b="1" spc="300" dirty="0">
                <a:latin typeface="+mn-ea"/>
              </a:rPr>
              <a:t>　見えてきます</a:t>
            </a:r>
            <a:endParaRPr kumimoji="1" lang="en-US" altLang="ja-JP" sz="1050" b="1" spc="300" dirty="0">
              <a:latin typeface="+mn-ea"/>
            </a:endParaRPr>
          </a:p>
        </p:txBody>
      </p:sp>
      <p:sp>
        <p:nvSpPr>
          <p:cNvPr id="51" name="テキスト ボックス 50">
            <a:extLst>
              <a:ext uri="{FF2B5EF4-FFF2-40B4-BE49-F238E27FC236}">
                <a16:creationId xmlns:a16="http://schemas.microsoft.com/office/drawing/2014/main" id="{CE7E740F-A9C4-5048-F11A-89AAF264361D}"/>
              </a:ext>
            </a:extLst>
          </p:cNvPr>
          <p:cNvSpPr txBox="1"/>
          <p:nvPr/>
        </p:nvSpPr>
        <p:spPr>
          <a:xfrm>
            <a:off x="5014608" y="8951543"/>
            <a:ext cx="1606488" cy="415498"/>
          </a:xfrm>
          <a:prstGeom prst="rect">
            <a:avLst/>
          </a:prstGeom>
          <a:noFill/>
        </p:spPr>
        <p:txBody>
          <a:bodyPr wrap="square" rtlCol="0">
            <a:spAutoFit/>
          </a:bodyPr>
          <a:lstStyle/>
          <a:p>
            <a:r>
              <a:rPr kumimoji="1" lang="ja-JP" altLang="en-US" sz="1050" b="1" spc="300" dirty="0">
                <a:latin typeface="+mn-ea"/>
              </a:rPr>
              <a:t>⑤つきあたり左へ</a:t>
            </a:r>
            <a:endParaRPr kumimoji="1" lang="en-US" altLang="ja-JP" sz="1050" b="1" spc="300" dirty="0">
              <a:latin typeface="+mn-ea"/>
            </a:endParaRPr>
          </a:p>
          <a:p>
            <a:r>
              <a:rPr kumimoji="1" lang="ja-JP" altLang="en-US" sz="1050" b="1" spc="300" dirty="0">
                <a:latin typeface="+mn-ea"/>
              </a:rPr>
              <a:t>　その後まっすぐ</a:t>
            </a:r>
            <a:endParaRPr kumimoji="1" lang="en-US" altLang="ja-JP" sz="1050" b="1" spc="300" dirty="0">
              <a:latin typeface="+mn-ea"/>
            </a:endParaRPr>
          </a:p>
        </p:txBody>
      </p:sp>
      <p:sp>
        <p:nvSpPr>
          <p:cNvPr id="53" name="テキスト ボックス 52">
            <a:extLst>
              <a:ext uri="{FF2B5EF4-FFF2-40B4-BE49-F238E27FC236}">
                <a16:creationId xmlns:a16="http://schemas.microsoft.com/office/drawing/2014/main" id="{C08CD7A7-4308-8354-BE52-8EE8A3EC7EB6}"/>
              </a:ext>
            </a:extLst>
          </p:cNvPr>
          <p:cNvSpPr txBox="1"/>
          <p:nvPr/>
        </p:nvSpPr>
        <p:spPr>
          <a:xfrm>
            <a:off x="3446844" y="8954278"/>
            <a:ext cx="1606488" cy="415498"/>
          </a:xfrm>
          <a:prstGeom prst="rect">
            <a:avLst/>
          </a:prstGeom>
          <a:noFill/>
        </p:spPr>
        <p:txBody>
          <a:bodyPr wrap="square" rtlCol="0">
            <a:spAutoFit/>
          </a:bodyPr>
          <a:lstStyle/>
          <a:p>
            <a:r>
              <a:rPr kumimoji="1" lang="ja-JP" altLang="en-US" sz="1050" b="1" spc="300" dirty="0">
                <a:latin typeface="+mn-ea"/>
              </a:rPr>
              <a:t>⑥右手に渡り、</a:t>
            </a:r>
            <a:endParaRPr kumimoji="1" lang="en-US" altLang="ja-JP" sz="1050" b="1" spc="300" dirty="0">
              <a:latin typeface="+mn-ea"/>
            </a:endParaRPr>
          </a:p>
          <a:p>
            <a:r>
              <a:rPr kumimoji="1" lang="ja-JP" altLang="en-US" sz="1050" b="1" spc="300" dirty="0">
                <a:latin typeface="+mn-ea"/>
              </a:rPr>
              <a:t>　湖岸の方へ進む</a:t>
            </a:r>
            <a:endParaRPr kumimoji="1" lang="en-US" altLang="ja-JP" sz="1050" b="1" spc="300" dirty="0">
              <a:latin typeface="+mn-ea"/>
            </a:endParaRPr>
          </a:p>
        </p:txBody>
      </p:sp>
      <p:sp>
        <p:nvSpPr>
          <p:cNvPr id="54" name="テキスト ボックス 53">
            <a:extLst>
              <a:ext uri="{FF2B5EF4-FFF2-40B4-BE49-F238E27FC236}">
                <a16:creationId xmlns:a16="http://schemas.microsoft.com/office/drawing/2014/main" id="{D44391AA-C237-7488-C5A8-2FAA88EAE459}"/>
              </a:ext>
            </a:extLst>
          </p:cNvPr>
          <p:cNvSpPr txBox="1"/>
          <p:nvPr/>
        </p:nvSpPr>
        <p:spPr>
          <a:xfrm>
            <a:off x="1910085" y="8957040"/>
            <a:ext cx="1606488" cy="415498"/>
          </a:xfrm>
          <a:prstGeom prst="rect">
            <a:avLst/>
          </a:prstGeom>
          <a:noFill/>
        </p:spPr>
        <p:txBody>
          <a:bodyPr wrap="square" rtlCol="0">
            <a:spAutoFit/>
          </a:bodyPr>
          <a:lstStyle/>
          <a:p>
            <a:r>
              <a:rPr kumimoji="1" lang="ja-JP" altLang="en-US" sz="1050" b="1" spc="300" dirty="0">
                <a:latin typeface="+mn-ea"/>
              </a:rPr>
              <a:t>⑦湖岸にでたら</a:t>
            </a:r>
            <a:endParaRPr kumimoji="1" lang="en-US" altLang="ja-JP" sz="1050" b="1" spc="300" dirty="0">
              <a:latin typeface="+mn-ea"/>
            </a:endParaRPr>
          </a:p>
          <a:p>
            <a:r>
              <a:rPr kumimoji="1" lang="ja-JP" altLang="en-US" sz="1050" b="1" spc="300" dirty="0">
                <a:latin typeface="+mn-ea"/>
              </a:rPr>
              <a:t>　南へ歩き続ける</a:t>
            </a:r>
            <a:endParaRPr kumimoji="1" lang="en-US" altLang="ja-JP" sz="1050" b="1" spc="300" dirty="0">
              <a:latin typeface="+mn-ea"/>
            </a:endParaRPr>
          </a:p>
        </p:txBody>
      </p:sp>
      <p:sp>
        <p:nvSpPr>
          <p:cNvPr id="55" name="テキスト ボックス 54">
            <a:extLst>
              <a:ext uri="{FF2B5EF4-FFF2-40B4-BE49-F238E27FC236}">
                <a16:creationId xmlns:a16="http://schemas.microsoft.com/office/drawing/2014/main" id="{96FE7353-D092-C39E-0CEC-8CE891CCA64D}"/>
              </a:ext>
            </a:extLst>
          </p:cNvPr>
          <p:cNvSpPr txBox="1"/>
          <p:nvPr/>
        </p:nvSpPr>
        <p:spPr>
          <a:xfrm>
            <a:off x="396072" y="8954278"/>
            <a:ext cx="1606488" cy="253916"/>
          </a:xfrm>
          <a:prstGeom prst="rect">
            <a:avLst/>
          </a:prstGeom>
          <a:noFill/>
        </p:spPr>
        <p:txBody>
          <a:bodyPr wrap="square" rtlCol="0">
            <a:spAutoFit/>
          </a:bodyPr>
          <a:lstStyle/>
          <a:p>
            <a:r>
              <a:rPr kumimoji="1" lang="ja-JP" altLang="en-US" sz="1050" b="1" spc="300" dirty="0">
                <a:latin typeface="+mn-ea"/>
              </a:rPr>
              <a:t>⑧</a:t>
            </a:r>
            <a:r>
              <a:rPr kumimoji="1" lang="en-US" altLang="ja-JP" sz="1050" b="1" spc="300" dirty="0">
                <a:latin typeface="+mn-ea"/>
              </a:rPr>
              <a:t>BSC</a:t>
            </a:r>
            <a:r>
              <a:rPr kumimoji="1" lang="ja-JP" altLang="en-US" sz="1050" b="1" spc="300" dirty="0">
                <a:latin typeface="+mn-ea"/>
              </a:rPr>
              <a:t>に到着！</a:t>
            </a:r>
            <a:endParaRPr kumimoji="1" lang="en-US" altLang="ja-JP" sz="1050" b="1" spc="300" dirty="0">
              <a:latin typeface="+mn-ea"/>
            </a:endParaRPr>
          </a:p>
        </p:txBody>
      </p:sp>
      <p:cxnSp>
        <p:nvCxnSpPr>
          <p:cNvPr id="2" name="直線コネクタ 1">
            <a:extLst>
              <a:ext uri="{FF2B5EF4-FFF2-40B4-BE49-F238E27FC236}">
                <a16:creationId xmlns:a16="http://schemas.microsoft.com/office/drawing/2014/main" id="{BD1828DD-987E-1C34-32A3-F8C8E4488CFC}"/>
              </a:ext>
            </a:extLst>
          </p:cNvPr>
          <p:cNvCxnSpPr>
            <a:cxnSpLocks/>
          </p:cNvCxnSpPr>
          <p:nvPr/>
        </p:nvCxnSpPr>
        <p:spPr>
          <a:xfrm flipH="1">
            <a:off x="2690752" y="4840427"/>
            <a:ext cx="97291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20BC2216-4E2F-AD60-B1C6-DD6EF7AE3E32}"/>
              </a:ext>
            </a:extLst>
          </p:cNvPr>
          <p:cNvCxnSpPr>
            <a:cxnSpLocks/>
          </p:cNvCxnSpPr>
          <p:nvPr/>
        </p:nvCxnSpPr>
        <p:spPr>
          <a:xfrm flipH="1">
            <a:off x="3624701" y="4840424"/>
            <a:ext cx="23495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8BEFDC8-3F12-9FD5-B182-4AD2730CDCA4}"/>
              </a:ext>
            </a:extLst>
          </p:cNvPr>
          <p:cNvCxnSpPr>
            <a:cxnSpLocks/>
          </p:cNvCxnSpPr>
          <p:nvPr/>
        </p:nvCxnSpPr>
        <p:spPr>
          <a:xfrm flipH="1" flipV="1">
            <a:off x="3842145" y="4837814"/>
            <a:ext cx="103558" cy="45175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5152708-FD8D-A979-045C-5AE0078A9B01}"/>
              </a:ext>
            </a:extLst>
          </p:cNvPr>
          <p:cNvCxnSpPr>
            <a:cxnSpLocks/>
          </p:cNvCxnSpPr>
          <p:nvPr/>
        </p:nvCxnSpPr>
        <p:spPr>
          <a:xfrm flipH="1">
            <a:off x="3937339" y="5289570"/>
            <a:ext cx="4144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吹き出し: 線 56">
            <a:extLst>
              <a:ext uri="{FF2B5EF4-FFF2-40B4-BE49-F238E27FC236}">
                <a16:creationId xmlns:a16="http://schemas.microsoft.com/office/drawing/2014/main" id="{7E86191D-A7D2-3769-714D-B9470F335F40}"/>
              </a:ext>
            </a:extLst>
          </p:cNvPr>
          <p:cNvSpPr/>
          <p:nvPr/>
        </p:nvSpPr>
        <p:spPr>
          <a:xfrm>
            <a:off x="4325143" y="4995733"/>
            <a:ext cx="901142" cy="213465"/>
          </a:xfrm>
          <a:prstGeom prst="borderCallout1">
            <a:avLst>
              <a:gd name="adj1" fmla="val 54660"/>
              <a:gd name="adj2" fmla="val -791"/>
              <a:gd name="adj3" fmla="val 18265"/>
              <a:gd name="adj4" fmla="val -4708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b="1" dirty="0">
                <a:solidFill>
                  <a:schemeClr val="tx1"/>
                </a:solidFill>
              </a:rPr>
              <a:t>右へ進みます。</a:t>
            </a:r>
            <a:endParaRPr kumimoji="1" lang="en-US" altLang="ja-JP" sz="900" b="1" dirty="0">
              <a:solidFill>
                <a:schemeClr val="tx1"/>
              </a:solidFill>
            </a:endParaRPr>
          </a:p>
        </p:txBody>
      </p:sp>
      <p:sp>
        <p:nvSpPr>
          <p:cNvPr id="58" name="吹き出し: 線 57">
            <a:extLst>
              <a:ext uri="{FF2B5EF4-FFF2-40B4-BE49-F238E27FC236}">
                <a16:creationId xmlns:a16="http://schemas.microsoft.com/office/drawing/2014/main" id="{FFE05F3F-4417-9F64-1DDD-9A4AD22EF868}"/>
              </a:ext>
            </a:extLst>
          </p:cNvPr>
          <p:cNvSpPr/>
          <p:nvPr/>
        </p:nvSpPr>
        <p:spPr>
          <a:xfrm>
            <a:off x="5144615" y="5485912"/>
            <a:ext cx="901142" cy="213465"/>
          </a:xfrm>
          <a:prstGeom prst="borderCallout1">
            <a:avLst>
              <a:gd name="adj1" fmla="val 54660"/>
              <a:gd name="adj2" fmla="val -791"/>
              <a:gd name="adj3" fmla="val 18265"/>
              <a:gd name="adj4" fmla="val -4708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b="1" dirty="0">
                <a:solidFill>
                  <a:schemeClr val="tx1"/>
                </a:solidFill>
              </a:rPr>
              <a:t>湖岸に出ます。</a:t>
            </a:r>
            <a:endParaRPr kumimoji="1" lang="en-US" altLang="ja-JP" sz="900" b="1" dirty="0">
              <a:solidFill>
                <a:schemeClr val="tx1"/>
              </a:solidFill>
            </a:endParaRPr>
          </a:p>
        </p:txBody>
      </p:sp>
      <p:sp>
        <p:nvSpPr>
          <p:cNvPr id="59" name="テキスト ボックス 58">
            <a:extLst>
              <a:ext uri="{FF2B5EF4-FFF2-40B4-BE49-F238E27FC236}">
                <a16:creationId xmlns:a16="http://schemas.microsoft.com/office/drawing/2014/main" id="{8BB3B674-43B0-16E3-C5FC-4E7A5E3B7FAC}"/>
              </a:ext>
            </a:extLst>
          </p:cNvPr>
          <p:cNvSpPr txBox="1"/>
          <p:nvPr/>
        </p:nvSpPr>
        <p:spPr>
          <a:xfrm>
            <a:off x="400297" y="5823953"/>
            <a:ext cx="4653035" cy="307777"/>
          </a:xfrm>
          <a:prstGeom prst="rect">
            <a:avLst/>
          </a:prstGeom>
          <a:noFill/>
        </p:spPr>
        <p:txBody>
          <a:bodyPr wrap="square" rtlCol="0">
            <a:spAutoFit/>
          </a:bodyPr>
          <a:lstStyle/>
          <a:p>
            <a:r>
              <a:rPr kumimoji="1" lang="ja-JP" altLang="en-US" sz="1400" b="1" spc="300" dirty="0">
                <a:highlight>
                  <a:srgbClr val="FFFF00"/>
                </a:highlight>
                <a:latin typeface="+mn-ea"/>
              </a:rPr>
              <a:t>分岐点写真</a:t>
            </a:r>
            <a:endParaRPr kumimoji="1" lang="en-US" altLang="ja-JP" sz="1400" b="1" spc="300" dirty="0">
              <a:highlight>
                <a:srgbClr val="FFFF00"/>
              </a:highlight>
              <a:latin typeface="+mn-ea"/>
            </a:endParaRPr>
          </a:p>
        </p:txBody>
      </p:sp>
    </p:spTree>
    <p:extLst>
      <p:ext uri="{BB962C8B-B14F-4D97-AF65-F5344CB8AC3E}">
        <p14:creationId xmlns:p14="http://schemas.microsoft.com/office/powerpoint/2010/main" val="72630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21" name="正方形/長方形 120">
            <a:extLst>
              <a:ext uri="{FF2B5EF4-FFF2-40B4-BE49-F238E27FC236}">
                <a16:creationId xmlns:a16="http://schemas.microsoft.com/office/drawing/2014/main" id="{2EAC05BE-3BBF-4034-DB86-A05F6DC9C2D0}"/>
              </a:ext>
            </a:extLst>
          </p:cNvPr>
          <p:cNvSpPr/>
          <p:nvPr/>
        </p:nvSpPr>
        <p:spPr>
          <a:xfrm>
            <a:off x="139042" y="158830"/>
            <a:ext cx="6599997" cy="9588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a:t>＊□枠：更衣室として</a:t>
            </a:r>
            <a:endParaRPr kumimoji="1" lang="en-US" altLang="ja-JP" sz="1800" b="1"/>
          </a:p>
          <a:p>
            <a:pPr algn="ctr"/>
            <a:r>
              <a:rPr kumimoji="1" lang="ja-JP" altLang="en-US" sz="1800" b="1"/>
              <a:t>使用</a:t>
            </a:r>
            <a:endParaRPr kumimoji="1" lang="en-US" altLang="ja-JP" sz="1800" b="1" dirty="0"/>
          </a:p>
        </p:txBody>
      </p:sp>
      <p:sp>
        <p:nvSpPr>
          <p:cNvPr id="4" name="テキスト ボックス 3">
            <a:extLst>
              <a:ext uri="{FF2B5EF4-FFF2-40B4-BE49-F238E27FC236}">
                <a16:creationId xmlns:a16="http://schemas.microsoft.com/office/drawing/2014/main" id="{8B2BD3E0-FE41-4949-B619-D23DE6721F83}"/>
              </a:ext>
            </a:extLst>
          </p:cNvPr>
          <p:cNvSpPr txBox="1"/>
          <p:nvPr/>
        </p:nvSpPr>
        <p:spPr>
          <a:xfrm>
            <a:off x="330584" y="542167"/>
            <a:ext cx="6632022" cy="400110"/>
          </a:xfrm>
          <a:prstGeom prst="rect">
            <a:avLst/>
          </a:prstGeom>
          <a:noFill/>
        </p:spPr>
        <p:txBody>
          <a:bodyPr wrap="square" rtlCol="0">
            <a:spAutoFit/>
          </a:bodyPr>
          <a:lstStyle/>
          <a:p>
            <a:r>
              <a:rPr kumimoji="1" lang="en-US" altLang="ja-JP" sz="2000" b="1" dirty="0">
                <a:latin typeface="+mn-ea"/>
                <a:ea typeface="+mn-ea"/>
                <a:cs typeface="メイリオ" pitchFamily="50" charset="-128"/>
              </a:rPr>
              <a:t>BSC</a:t>
            </a:r>
            <a:r>
              <a:rPr kumimoji="1" lang="ja-JP" altLang="en-US" sz="2000" b="1" dirty="0">
                <a:latin typeface="+mn-ea"/>
                <a:ea typeface="+mn-ea"/>
                <a:cs typeface="メイリオ" pitchFamily="50" charset="-128"/>
              </a:rPr>
              <a:t>ウォータースポーツセンターってどんなところ？</a:t>
            </a:r>
          </a:p>
        </p:txBody>
      </p:sp>
      <p:cxnSp>
        <p:nvCxnSpPr>
          <p:cNvPr id="32" name="直線コネクタ 31">
            <a:extLst>
              <a:ext uri="{FF2B5EF4-FFF2-40B4-BE49-F238E27FC236}">
                <a16:creationId xmlns:a16="http://schemas.microsoft.com/office/drawing/2014/main" id="{312911D6-1010-4B38-B47E-AA1CF01E971E}"/>
              </a:ext>
            </a:extLst>
          </p:cNvPr>
          <p:cNvCxnSpPr/>
          <p:nvPr/>
        </p:nvCxnSpPr>
        <p:spPr>
          <a:xfrm>
            <a:off x="305710" y="1096727"/>
            <a:ext cx="62666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6FFAC0D6-4701-494C-A466-E365B527D769}"/>
              </a:ext>
            </a:extLst>
          </p:cNvPr>
          <p:cNvCxnSpPr/>
          <p:nvPr/>
        </p:nvCxnSpPr>
        <p:spPr>
          <a:xfrm>
            <a:off x="305710" y="1180116"/>
            <a:ext cx="62666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8EC91BFF-C7E7-09B6-7C5F-DED5242EB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82" y="1512015"/>
            <a:ext cx="6245306" cy="3806019"/>
          </a:xfrm>
          <a:prstGeom prst="rect">
            <a:avLst/>
          </a:prstGeom>
        </p:spPr>
      </p:pic>
      <p:graphicFrame>
        <p:nvGraphicFramePr>
          <p:cNvPr id="41" name="表 40">
            <a:extLst>
              <a:ext uri="{FF2B5EF4-FFF2-40B4-BE49-F238E27FC236}">
                <a16:creationId xmlns:a16="http://schemas.microsoft.com/office/drawing/2014/main" id="{0A21A6AA-5FB8-AABD-1BF0-8CCAFBBAF6FA}"/>
              </a:ext>
            </a:extLst>
          </p:cNvPr>
          <p:cNvGraphicFramePr>
            <a:graphicFrameLocks noGrp="1"/>
          </p:cNvGraphicFramePr>
          <p:nvPr>
            <p:extLst>
              <p:ext uri="{D42A27DB-BD31-4B8C-83A1-F6EECF244321}">
                <p14:modId xmlns:p14="http://schemas.microsoft.com/office/powerpoint/2010/main" val="3893123776"/>
              </p:ext>
            </p:extLst>
          </p:nvPr>
        </p:nvGraphicFramePr>
        <p:xfrm>
          <a:off x="311182" y="5479261"/>
          <a:ext cx="6255716" cy="274320"/>
        </p:xfrm>
        <a:graphic>
          <a:graphicData uri="http://schemas.openxmlformats.org/drawingml/2006/table">
            <a:tbl>
              <a:tblPr firstRow="1" bandRow="1">
                <a:tableStyleId>{5C22544A-7EE6-4342-B048-85BDC9FD1C3A}</a:tableStyleId>
              </a:tblPr>
              <a:tblGrid>
                <a:gridCol w="6255716">
                  <a:extLst>
                    <a:ext uri="{9D8B030D-6E8A-4147-A177-3AD203B41FA5}">
                      <a16:colId xmlns:a16="http://schemas.microsoft.com/office/drawing/2014/main" val="20000"/>
                    </a:ext>
                  </a:extLst>
                </a:gridCol>
              </a:tblGrid>
              <a:tr h="0">
                <a:tc>
                  <a:txBody>
                    <a:bodyPr/>
                    <a:lstStyle/>
                    <a:p>
                      <a:pPr algn="l"/>
                      <a:r>
                        <a:rPr kumimoji="1" lang="ja-JP" altLang="en-US" sz="1200" b="1" dirty="0">
                          <a:latin typeface="+mn-ea"/>
                          <a:ea typeface="+mn-ea"/>
                          <a:cs typeface="メイリオ" pitchFamily="50" charset="-128"/>
                        </a:rPr>
                        <a:t>施設図</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sp>
        <p:nvSpPr>
          <p:cNvPr id="42" name="小波 41">
            <a:extLst>
              <a:ext uri="{FF2B5EF4-FFF2-40B4-BE49-F238E27FC236}">
                <a16:creationId xmlns:a16="http://schemas.microsoft.com/office/drawing/2014/main" id="{DFA9C886-DC30-69B1-D72F-4A5D53416DD5}"/>
              </a:ext>
            </a:extLst>
          </p:cNvPr>
          <p:cNvSpPr/>
          <p:nvPr/>
        </p:nvSpPr>
        <p:spPr>
          <a:xfrm>
            <a:off x="133570" y="9532021"/>
            <a:ext cx="1641963" cy="274320"/>
          </a:xfrm>
          <a:prstGeom prst="doubleWave">
            <a:avLst/>
          </a:prstGeom>
          <a:solidFill>
            <a:srgbClr val="68E5E2"/>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b="1"/>
          </a:p>
        </p:txBody>
      </p:sp>
      <p:sp>
        <p:nvSpPr>
          <p:cNvPr id="43" name="小波 42">
            <a:extLst>
              <a:ext uri="{FF2B5EF4-FFF2-40B4-BE49-F238E27FC236}">
                <a16:creationId xmlns:a16="http://schemas.microsoft.com/office/drawing/2014/main" id="{E2C77F89-8F81-06F8-7DF1-FB5C3F3D3476}"/>
              </a:ext>
            </a:extLst>
          </p:cNvPr>
          <p:cNvSpPr/>
          <p:nvPr/>
        </p:nvSpPr>
        <p:spPr>
          <a:xfrm>
            <a:off x="5055081" y="9532021"/>
            <a:ext cx="1682864" cy="274320"/>
          </a:xfrm>
          <a:prstGeom prst="doubleWave">
            <a:avLst/>
          </a:prstGeom>
          <a:solidFill>
            <a:srgbClr val="68E5E2"/>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b="1"/>
          </a:p>
        </p:txBody>
      </p:sp>
      <p:sp>
        <p:nvSpPr>
          <p:cNvPr id="44" name="小波 43">
            <a:extLst>
              <a:ext uri="{FF2B5EF4-FFF2-40B4-BE49-F238E27FC236}">
                <a16:creationId xmlns:a16="http://schemas.microsoft.com/office/drawing/2014/main" id="{567C2BAD-27A8-DF23-634A-4D67CAE116B1}"/>
              </a:ext>
            </a:extLst>
          </p:cNvPr>
          <p:cNvSpPr/>
          <p:nvPr/>
        </p:nvSpPr>
        <p:spPr>
          <a:xfrm>
            <a:off x="1775533" y="9532021"/>
            <a:ext cx="1641963" cy="274320"/>
          </a:xfrm>
          <a:prstGeom prst="doubleWave">
            <a:avLst/>
          </a:prstGeom>
          <a:solidFill>
            <a:srgbClr val="68E5E2"/>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b="1"/>
          </a:p>
        </p:txBody>
      </p:sp>
      <p:sp>
        <p:nvSpPr>
          <p:cNvPr id="45" name="小波 44">
            <a:extLst>
              <a:ext uri="{FF2B5EF4-FFF2-40B4-BE49-F238E27FC236}">
                <a16:creationId xmlns:a16="http://schemas.microsoft.com/office/drawing/2014/main" id="{2F022344-6020-7CE5-B9F8-D2F086AED3D5}"/>
              </a:ext>
            </a:extLst>
          </p:cNvPr>
          <p:cNvSpPr/>
          <p:nvPr/>
        </p:nvSpPr>
        <p:spPr>
          <a:xfrm>
            <a:off x="3413118" y="9533232"/>
            <a:ext cx="1641963" cy="274320"/>
          </a:xfrm>
          <a:prstGeom prst="doubleWave">
            <a:avLst/>
          </a:prstGeom>
          <a:solidFill>
            <a:srgbClr val="68E5E2"/>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b="1"/>
          </a:p>
        </p:txBody>
      </p:sp>
      <p:graphicFrame>
        <p:nvGraphicFramePr>
          <p:cNvPr id="49" name="表 48">
            <a:extLst>
              <a:ext uri="{FF2B5EF4-FFF2-40B4-BE49-F238E27FC236}">
                <a16:creationId xmlns:a16="http://schemas.microsoft.com/office/drawing/2014/main" id="{FF70D198-DDBF-2896-554C-E8FAABBD4F00}"/>
              </a:ext>
            </a:extLst>
          </p:cNvPr>
          <p:cNvGraphicFramePr>
            <a:graphicFrameLocks noGrp="1"/>
          </p:cNvGraphicFramePr>
          <p:nvPr>
            <p:extLst>
              <p:ext uri="{D42A27DB-BD31-4B8C-83A1-F6EECF244321}">
                <p14:modId xmlns:p14="http://schemas.microsoft.com/office/powerpoint/2010/main" val="2432890582"/>
              </p:ext>
            </p:extLst>
          </p:nvPr>
        </p:nvGraphicFramePr>
        <p:xfrm>
          <a:off x="300772" y="1273925"/>
          <a:ext cx="6255716" cy="274320"/>
        </p:xfrm>
        <a:graphic>
          <a:graphicData uri="http://schemas.openxmlformats.org/drawingml/2006/table">
            <a:tbl>
              <a:tblPr firstRow="1" bandRow="1">
                <a:tableStyleId>{5C22544A-7EE6-4342-B048-85BDC9FD1C3A}</a:tableStyleId>
              </a:tblPr>
              <a:tblGrid>
                <a:gridCol w="6255716">
                  <a:extLst>
                    <a:ext uri="{9D8B030D-6E8A-4147-A177-3AD203B41FA5}">
                      <a16:colId xmlns:a16="http://schemas.microsoft.com/office/drawing/2014/main" val="20000"/>
                    </a:ext>
                  </a:extLst>
                </a:gridCol>
              </a:tblGrid>
              <a:tr h="0">
                <a:tc>
                  <a:txBody>
                    <a:bodyPr/>
                    <a:lstStyle/>
                    <a:p>
                      <a:pPr algn="l"/>
                      <a:r>
                        <a:rPr kumimoji="1" lang="en-US" altLang="ja-JP" sz="1200" b="1" dirty="0">
                          <a:latin typeface="+mn-ea"/>
                          <a:ea typeface="+mn-ea"/>
                          <a:cs typeface="メイリオ" pitchFamily="50" charset="-128"/>
                        </a:rPr>
                        <a:t>BSC</a:t>
                      </a:r>
                      <a:r>
                        <a:rPr kumimoji="1" lang="ja-JP" altLang="en-US" sz="1200" b="1" dirty="0">
                          <a:latin typeface="+mn-ea"/>
                          <a:ea typeface="+mn-ea"/>
                          <a:cs typeface="メイリオ" pitchFamily="50" charset="-128"/>
                        </a:rPr>
                        <a:t>イラストマップ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cxnSp>
        <p:nvCxnSpPr>
          <p:cNvPr id="51" name="直線コネクタ 50">
            <a:extLst>
              <a:ext uri="{FF2B5EF4-FFF2-40B4-BE49-F238E27FC236}">
                <a16:creationId xmlns:a16="http://schemas.microsoft.com/office/drawing/2014/main" id="{AEC0D706-9B1A-D2B5-CC37-C64076053728}"/>
              </a:ext>
            </a:extLst>
          </p:cNvPr>
          <p:cNvCxnSpPr>
            <a:cxnSpLocks/>
          </p:cNvCxnSpPr>
          <p:nvPr/>
        </p:nvCxnSpPr>
        <p:spPr>
          <a:xfrm>
            <a:off x="1892377" y="7345558"/>
            <a:ext cx="3055699" cy="6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07C1DC8-7C38-C8F1-E029-B67154960ADA}"/>
              </a:ext>
            </a:extLst>
          </p:cNvPr>
          <p:cNvCxnSpPr>
            <a:cxnSpLocks/>
          </p:cNvCxnSpPr>
          <p:nvPr/>
        </p:nvCxnSpPr>
        <p:spPr>
          <a:xfrm>
            <a:off x="355270" y="7188772"/>
            <a:ext cx="45928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046E90A-70C0-2576-9CF1-7982EB5B4FB5}"/>
              </a:ext>
            </a:extLst>
          </p:cNvPr>
          <p:cNvCxnSpPr>
            <a:cxnSpLocks/>
          </p:cNvCxnSpPr>
          <p:nvPr/>
        </p:nvCxnSpPr>
        <p:spPr>
          <a:xfrm flipV="1">
            <a:off x="4954680" y="7345558"/>
            <a:ext cx="0" cy="197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F5FE7E57-C98E-4A0A-9BAD-9C43B4AE50FF}"/>
              </a:ext>
            </a:extLst>
          </p:cNvPr>
          <p:cNvCxnSpPr>
            <a:cxnSpLocks/>
          </p:cNvCxnSpPr>
          <p:nvPr/>
        </p:nvCxnSpPr>
        <p:spPr>
          <a:xfrm flipV="1">
            <a:off x="5164821" y="7352136"/>
            <a:ext cx="0" cy="1966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F2371982-9F54-87F2-FB5B-9F580AF7994E}"/>
              </a:ext>
            </a:extLst>
          </p:cNvPr>
          <p:cNvCxnSpPr>
            <a:cxnSpLocks/>
          </p:cNvCxnSpPr>
          <p:nvPr/>
        </p:nvCxnSpPr>
        <p:spPr>
          <a:xfrm>
            <a:off x="5164821" y="7188772"/>
            <a:ext cx="14066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74A8628C-40D7-7C87-C50B-34DB72FAE75B}"/>
              </a:ext>
            </a:extLst>
          </p:cNvPr>
          <p:cNvCxnSpPr>
            <a:cxnSpLocks/>
          </p:cNvCxnSpPr>
          <p:nvPr/>
        </p:nvCxnSpPr>
        <p:spPr>
          <a:xfrm>
            <a:off x="5164821" y="7345558"/>
            <a:ext cx="14066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DFCBDF97-EB78-8766-7CBE-82654DA5440F}"/>
              </a:ext>
            </a:extLst>
          </p:cNvPr>
          <p:cNvCxnSpPr>
            <a:cxnSpLocks/>
          </p:cNvCxnSpPr>
          <p:nvPr/>
        </p:nvCxnSpPr>
        <p:spPr>
          <a:xfrm flipH="1" flipV="1">
            <a:off x="4948076" y="6651056"/>
            <a:ext cx="6604" cy="537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6F2F02F7-5E57-14F6-64BC-9B20479298F6}"/>
              </a:ext>
            </a:extLst>
          </p:cNvPr>
          <p:cNvCxnSpPr>
            <a:cxnSpLocks/>
          </p:cNvCxnSpPr>
          <p:nvPr/>
        </p:nvCxnSpPr>
        <p:spPr>
          <a:xfrm flipV="1">
            <a:off x="5164821" y="5885248"/>
            <a:ext cx="0" cy="13101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正方形/長方形 74">
            <a:extLst>
              <a:ext uri="{FF2B5EF4-FFF2-40B4-BE49-F238E27FC236}">
                <a16:creationId xmlns:a16="http://schemas.microsoft.com/office/drawing/2014/main" id="{18C4D42A-774D-B88E-51AF-9BF262BCEDE2}"/>
              </a:ext>
            </a:extLst>
          </p:cNvPr>
          <p:cNvSpPr/>
          <p:nvPr/>
        </p:nvSpPr>
        <p:spPr>
          <a:xfrm>
            <a:off x="305710" y="5885248"/>
            <a:ext cx="2221457" cy="618357"/>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850" b="1" dirty="0"/>
              <a:t>野外炊事場</a:t>
            </a:r>
          </a:p>
        </p:txBody>
      </p:sp>
      <p:sp>
        <p:nvSpPr>
          <p:cNvPr id="76" name="正方形/長方形 75">
            <a:extLst>
              <a:ext uri="{FF2B5EF4-FFF2-40B4-BE49-F238E27FC236}">
                <a16:creationId xmlns:a16="http://schemas.microsoft.com/office/drawing/2014/main" id="{01255A74-FBB6-12F4-6A75-B8412C966896}"/>
              </a:ext>
            </a:extLst>
          </p:cNvPr>
          <p:cNvSpPr/>
          <p:nvPr/>
        </p:nvSpPr>
        <p:spPr>
          <a:xfrm>
            <a:off x="2626893" y="5889679"/>
            <a:ext cx="2221457" cy="1195983"/>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850" b="1" dirty="0"/>
              <a:t>野外チームビルディング学習</a:t>
            </a:r>
            <a:endParaRPr kumimoji="1" lang="en-US" altLang="ja-JP" sz="850" b="1" dirty="0"/>
          </a:p>
          <a:p>
            <a:pPr algn="ctr"/>
            <a:r>
              <a:rPr kumimoji="1" lang="ja-JP" altLang="en-US" sz="850" b="1" dirty="0"/>
              <a:t>体験広場</a:t>
            </a:r>
            <a:endParaRPr kumimoji="1" lang="en-US" altLang="ja-JP" sz="850" b="1" dirty="0"/>
          </a:p>
          <a:p>
            <a:pPr algn="ctr"/>
            <a:r>
              <a:rPr kumimoji="1" lang="ja-JP" altLang="en-US" sz="850" b="1" dirty="0"/>
              <a:t>（ほとりば）</a:t>
            </a:r>
          </a:p>
        </p:txBody>
      </p:sp>
      <p:sp>
        <p:nvSpPr>
          <p:cNvPr id="81" name="正方形/長方形 80">
            <a:extLst>
              <a:ext uri="{FF2B5EF4-FFF2-40B4-BE49-F238E27FC236}">
                <a16:creationId xmlns:a16="http://schemas.microsoft.com/office/drawing/2014/main" id="{9884B117-EE3A-E50A-F9BA-C5FA60406968}"/>
              </a:ext>
            </a:extLst>
          </p:cNvPr>
          <p:cNvSpPr/>
          <p:nvPr/>
        </p:nvSpPr>
        <p:spPr>
          <a:xfrm>
            <a:off x="2686209" y="6785203"/>
            <a:ext cx="2097407" cy="242573"/>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850" b="1" dirty="0"/>
              <a:t>駐車場（大型バス</a:t>
            </a:r>
            <a:r>
              <a:rPr kumimoji="1" lang="en-US" altLang="ja-JP" sz="850" b="1" dirty="0"/>
              <a:t>4</a:t>
            </a:r>
            <a:r>
              <a:rPr kumimoji="1" lang="ja-JP" altLang="en-US" sz="850" b="1" dirty="0"/>
              <a:t>台停車可能）</a:t>
            </a:r>
          </a:p>
        </p:txBody>
      </p:sp>
      <p:sp>
        <p:nvSpPr>
          <p:cNvPr id="82" name="正方形/長方形 81">
            <a:extLst>
              <a:ext uri="{FF2B5EF4-FFF2-40B4-BE49-F238E27FC236}">
                <a16:creationId xmlns:a16="http://schemas.microsoft.com/office/drawing/2014/main" id="{96487A75-E59B-40BE-3A1C-C1FF9C8F78C8}"/>
              </a:ext>
            </a:extLst>
          </p:cNvPr>
          <p:cNvSpPr/>
          <p:nvPr/>
        </p:nvSpPr>
        <p:spPr>
          <a:xfrm>
            <a:off x="1985860" y="7422947"/>
            <a:ext cx="2870953" cy="493223"/>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850" b="1" dirty="0"/>
              <a:t>駐車場（大型バス</a:t>
            </a:r>
            <a:r>
              <a:rPr kumimoji="1" lang="en-US" altLang="ja-JP" sz="850" b="1" dirty="0"/>
              <a:t>11</a:t>
            </a:r>
            <a:r>
              <a:rPr kumimoji="1" lang="ja-JP" altLang="en-US" sz="850" b="1" dirty="0"/>
              <a:t>台停車可能）</a:t>
            </a:r>
          </a:p>
        </p:txBody>
      </p:sp>
      <p:cxnSp>
        <p:nvCxnSpPr>
          <p:cNvPr id="84" name="直線コネクタ 83">
            <a:extLst>
              <a:ext uri="{FF2B5EF4-FFF2-40B4-BE49-F238E27FC236}">
                <a16:creationId xmlns:a16="http://schemas.microsoft.com/office/drawing/2014/main" id="{500C9674-7C7E-5E72-D55C-94F86664FB84}"/>
              </a:ext>
            </a:extLst>
          </p:cNvPr>
          <p:cNvCxnSpPr>
            <a:cxnSpLocks/>
          </p:cNvCxnSpPr>
          <p:nvPr/>
        </p:nvCxnSpPr>
        <p:spPr>
          <a:xfrm>
            <a:off x="355270" y="7345558"/>
            <a:ext cx="8694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6CA7B8A2-8A07-D8FF-9473-71267D9C5812}"/>
              </a:ext>
            </a:extLst>
          </p:cNvPr>
          <p:cNvCxnSpPr>
            <a:cxnSpLocks/>
          </p:cNvCxnSpPr>
          <p:nvPr/>
        </p:nvCxnSpPr>
        <p:spPr>
          <a:xfrm flipV="1">
            <a:off x="1894597" y="7352136"/>
            <a:ext cx="0" cy="5711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正方形/長方形 89">
            <a:extLst>
              <a:ext uri="{FF2B5EF4-FFF2-40B4-BE49-F238E27FC236}">
                <a16:creationId xmlns:a16="http://schemas.microsoft.com/office/drawing/2014/main" id="{B55B04C3-575A-B9FA-6056-32396BD4DD8D}"/>
              </a:ext>
            </a:extLst>
          </p:cNvPr>
          <p:cNvSpPr/>
          <p:nvPr/>
        </p:nvSpPr>
        <p:spPr>
          <a:xfrm>
            <a:off x="358692" y="7429943"/>
            <a:ext cx="865999" cy="486228"/>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850" b="1" dirty="0"/>
              <a:t>8</a:t>
            </a:r>
            <a:r>
              <a:rPr kumimoji="1" lang="ja-JP" altLang="en-US" sz="850" b="1" dirty="0"/>
              <a:t>号棟</a:t>
            </a:r>
            <a:endParaRPr kumimoji="1" lang="en-US" altLang="ja-JP" sz="850" b="1" dirty="0"/>
          </a:p>
          <a:p>
            <a:pPr algn="ctr"/>
            <a:r>
              <a:rPr kumimoji="1" lang="ja-JP" altLang="en-US" sz="850" b="1" dirty="0"/>
              <a:t>（</a:t>
            </a:r>
            <a:r>
              <a:rPr kumimoji="1" lang="en-US" altLang="ja-JP" sz="850" b="1" dirty="0"/>
              <a:t>2</a:t>
            </a:r>
            <a:r>
              <a:rPr kumimoji="1" lang="ja-JP" altLang="en-US" sz="850" b="1" dirty="0"/>
              <a:t>階建て）</a:t>
            </a:r>
            <a:endParaRPr kumimoji="1" lang="en-US" altLang="ja-JP" sz="850" b="1" dirty="0"/>
          </a:p>
        </p:txBody>
      </p:sp>
      <p:sp>
        <p:nvSpPr>
          <p:cNvPr id="91" name="正方形/長方形 90">
            <a:extLst>
              <a:ext uri="{FF2B5EF4-FFF2-40B4-BE49-F238E27FC236}">
                <a16:creationId xmlns:a16="http://schemas.microsoft.com/office/drawing/2014/main" id="{E610CD1A-254F-D29C-E911-35364E9A7BCC}"/>
              </a:ext>
            </a:extLst>
          </p:cNvPr>
          <p:cNvSpPr/>
          <p:nvPr/>
        </p:nvSpPr>
        <p:spPr>
          <a:xfrm>
            <a:off x="969887" y="8026708"/>
            <a:ext cx="254803" cy="262342"/>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b="1"/>
          </a:p>
        </p:txBody>
      </p:sp>
      <p:sp>
        <p:nvSpPr>
          <p:cNvPr id="93" name="正方形/長方形 92">
            <a:extLst>
              <a:ext uri="{FF2B5EF4-FFF2-40B4-BE49-F238E27FC236}">
                <a16:creationId xmlns:a16="http://schemas.microsoft.com/office/drawing/2014/main" id="{274D6FEB-CC8F-8B29-D4C8-F429409BDAD5}"/>
              </a:ext>
            </a:extLst>
          </p:cNvPr>
          <p:cNvSpPr/>
          <p:nvPr/>
        </p:nvSpPr>
        <p:spPr>
          <a:xfrm>
            <a:off x="969887" y="8289050"/>
            <a:ext cx="254803" cy="262342"/>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b="1"/>
          </a:p>
        </p:txBody>
      </p:sp>
      <p:sp>
        <p:nvSpPr>
          <p:cNvPr id="94" name="正方形/長方形 93">
            <a:extLst>
              <a:ext uri="{FF2B5EF4-FFF2-40B4-BE49-F238E27FC236}">
                <a16:creationId xmlns:a16="http://schemas.microsoft.com/office/drawing/2014/main" id="{202AA180-5803-5692-2748-FB4852D62D6B}"/>
              </a:ext>
            </a:extLst>
          </p:cNvPr>
          <p:cNvSpPr/>
          <p:nvPr/>
        </p:nvSpPr>
        <p:spPr>
          <a:xfrm>
            <a:off x="355269" y="8640086"/>
            <a:ext cx="869421" cy="420566"/>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850" b="1" dirty="0"/>
              <a:t>事務所</a:t>
            </a:r>
            <a:endParaRPr kumimoji="1" lang="en-US" altLang="ja-JP" sz="850" b="1" dirty="0"/>
          </a:p>
          <a:p>
            <a:pPr algn="ctr"/>
            <a:r>
              <a:rPr kumimoji="1" lang="ja-JP" altLang="en-US" sz="850" b="1" dirty="0"/>
              <a:t>（本部）</a:t>
            </a:r>
          </a:p>
        </p:txBody>
      </p:sp>
      <p:sp>
        <p:nvSpPr>
          <p:cNvPr id="95" name="正方形/長方形 94">
            <a:extLst>
              <a:ext uri="{FF2B5EF4-FFF2-40B4-BE49-F238E27FC236}">
                <a16:creationId xmlns:a16="http://schemas.microsoft.com/office/drawing/2014/main" id="{AE723CD2-52B8-7FBE-F6FC-FF29FC39CAC2}"/>
              </a:ext>
            </a:extLst>
          </p:cNvPr>
          <p:cNvSpPr/>
          <p:nvPr/>
        </p:nvSpPr>
        <p:spPr>
          <a:xfrm>
            <a:off x="355268" y="9061394"/>
            <a:ext cx="869421" cy="257364"/>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850" b="1" dirty="0"/>
              <a:t>テラス</a:t>
            </a:r>
          </a:p>
        </p:txBody>
      </p:sp>
      <p:sp>
        <p:nvSpPr>
          <p:cNvPr id="96" name="正方形/長方形 95">
            <a:extLst>
              <a:ext uri="{FF2B5EF4-FFF2-40B4-BE49-F238E27FC236}">
                <a16:creationId xmlns:a16="http://schemas.microsoft.com/office/drawing/2014/main" id="{1BAF6478-8128-379F-C03A-F216F2B96D59}"/>
              </a:ext>
            </a:extLst>
          </p:cNvPr>
          <p:cNvSpPr/>
          <p:nvPr/>
        </p:nvSpPr>
        <p:spPr>
          <a:xfrm>
            <a:off x="1985860" y="9076185"/>
            <a:ext cx="1992541" cy="242573"/>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850" b="1" dirty="0"/>
              <a:t>コテージ　計</a:t>
            </a:r>
            <a:r>
              <a:rPr kumimoji="1" lang="en-US" altLang="ja-JP" sz="850" b="1" dirty="0"/>
              <a:t>6</a:t>
            </a:r>
            <a:r>
              <a:rPr kumimoji="1" lang="ja-JP" altLang="en-US" sz="850" b="1" dirty="0"/>
              <a:t>部屋（洋室）</a:t>
            </a:r>
          </a:p>
        </p:txBody>
      </p:sp>
      <p:sp>
        <p:nvSpPr>
          <p:cNvPr id="97" name="正方形/長方形 96">
            <a:extLst>
              <a:ext uri="{FF2B5EF4-FFF2-40B4-BE49-F238E27FC236}">
                <a16:creationId xmlns:a16="http://schemas.microsoft.com/office/drawing/2014/main" id="{77C21926-B861-71E1-244A-7591E666A821}"/>
              </a:ext>
            </a:extLst>
          </p:cNvPr>
          <p:cNvSpPr/>
          <p:nvPr/>
        </p:nvSpPr>
        <p:spPr>
          <a:xfrm>
            <a:off x="4347080" y="9076185"/>
            <a:ext cx="509733" cy="242573"/>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850" b="1" dirty="0"/>
              <a:t>和室</a:t>
            </a:r>
          </a:p>
        </p:txBody>
      </p:sp>
      <p:sp>
        <p:nvSpPr>
          <p:cNvPr id="98" name="正方形/長方形 97">
            <a:extLst>
              <a:ext uri="{FF2B5EF4-FFF2-40B4-BE49-F238E27FC236}">
                <a16:creationId xmlns:a16="http://schemas.microsoft.com/office/drawing/2014/main" id="{FBB2A944-6407-869E-A257-0FC4D6DB16C5}"/>
              </a:ext>
            </a:extLst>
          </p:cNvPr>
          <p:cNvSpPr/>
          <p:nvPr/>
        </p:nvSpPr>
        <p:spPr>
          <a:xfrm>
            <a:off x="1985860" y="8398015"/>
            <a:ext cx="865999" cy="486228"/>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850" b="1" dirty="0"/>
              <a:t>広間</a:t>
            </a:r>
          </a:p>
        </p:txBody>
      </p:sp>
      <p:sp>
        <p:nvSpPr>
          <p:cNvPr id="99" name="正方形/長方形 98">
            <a:extLst>
              <a:ext uri="{FF2B5EF4-FFF2-40B4-BE49-F238E27FC236}">
                <a16:creationId xmlns:a16="http://schemas.microsoft.com/office/drawing/2014/main" id="{958A6CC5-BF6E-11B0-711E-521A81CAD2DA}"/>
              </a:ext>
            </a:extLst>
          </p:cNvPr>
          <p:cNvSpPr/>
          <p:nvPr/>
        </p:nvSpPr>
        <p:spPr>
          <a:xfrm>
            <a:off x="2851860" y="8398781"/>
            <a:ext cx="600976" cy="486228"/>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850" b="1" dirty="0"/>
              <a:t>中広間</a:t>
            </a:r>
          </a:p>
        </p:txBody>
      </p:sp>
      <p:sp>
        <p:nvSpPr>
          <p:cNvPr id="100" name="正方形/長方形 99">
            <a:extLst>
              <a:ext uri="{FF2B5EF4-FFF2-40B4-BE49-F238E27FC236}">
                <a16:creationId xmlns:a16="http://schemas.microsoft.com/office/drawing/2014/main" id="{76B7EDBE-6A25-E3C1-6815-AAF77958126F}"/>
              </a:ext>
            </a:extLst>
          </p:cNvPr>
          <p:cNvSpPr/>
          <p:nvPr/>
        </p:nvSpPr>
        <p:spPr>
          <a:xfrm>
            <a:off x="3452835" y="8037657"/>
            <a:ext cx="1403969" cy="843368"/>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850" b="1" dirty="0"/>
              <a:t>宿泊棟</a:t>
            </a:r>
            <a:endParaRPr kumimoji="1" lang="en-US" altLang="ja-JP" sz="850" b="1" dirty="0"/>
          </a:p>
          <a:p>
            <a:pPr algn="ctr"/>
            <a:r>
              <a:rPr kumimoji="1" lang="ja-JP" altLang="en-US" sz="850" b="1" dirty="0"/>
              <a:t>計</a:t>
            </a:r>
            <a:r>
              <a:rPr kumimoji="1" lang="en-US" altLang="ja-JP" sz="850" b="1" dirty="0"/>
              <a:t>12</a:t>
            </a:r>
            <a:r>
              <a:rPr kumimoji="1" lang="ja-JP" altLang="en-US" sz="850" b="1" dirty="0"/>
              <a:t>部屋（和室）</a:t>
            </a:r>
            <a:endParaRPr kumimoji="1" lang="en-US" altLang="ja-JP" sz="850" b="1" dirty="0"/>
          </a:p>
          <a:p>
            <a:pPr algn="ctr"/>
            <a:endParaRPr kumimoji="1" lang="en-US" altLang="ja-JP" sz="850" b="1" dirty="0"/>
          </a:p>
          <a:p>
            <a:pPr algn="ctr"/>
            <a:r>
              <a:rPr kumimoji="1" lang="ja-JP" altLang="en-US" sz="850" b="1" dirty="0"/>
              <a:t>＊救護室有り</a:t>
            </a:r>
          </a:p>
        </p:txBody>
      </p:sp>
      <p:grpSp>
        <p:nvGrpSpPr>
          <p:cNvPr id="104" name="グループ化 103">
            <a:extLst>
              <a:ext uri="{FF2B5EF4-FFF2-40B4-BE49-F238E27FC236}">
                <a16:creationId xmlns:a16="http://schemas.microsoft.com/office/drawing/2014/main" id="{C29832D7-5D19-DC01-0BC6-B0801FA59EC4}"/>
              </a:ext>
            </a:extLst>
          </p:cNvPr>
          <p:cNvGrpSpPr/>
          <p:nvPr/>
        </p:nvGrpSpPr>
        <p:grpSpPr>
          <a:xfrm rot="5400000">
            <a:off x="4407949" y="5780970"/>
            <a:ext cx="193347" cy="541047"/>
            <a:chOff x="4605623" y="5999387"/>
            <a:chExt cx="254803" cy="524684"/>
          </a:xfrm>
        </p:grpSpPr>
        <p:sp>
          <p:nvSpPr>
            <p:cNvPr id="102" name="正方形/長方形 101">
              <a:extLst>
                <a:ext uri="{FF2B5EF4-FFF2-40B4-BE49-F238E27FC236}">
                  <a16:creationId xmlns:a16="http://schemas.microsoft.com/office/drawing/2014/main" id="{0D634672-2E01-66EA-4AA7-DF0002FBAC79}"/>
                </a:ext>
              </a:extLst>
            </p:cNvPr>
            <p:cNvSpPr/>
            <p:nvPr/>
          </p:nvSpPr>
          <p:spPr>
            <a:xfrm>
              <a:off x="4605623" y="5999387"/>
              <a:ext cx="254803" cy="262342"/>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b="1"/>
            </a:p>
          </p:txBody>
        </p:sp>
        <p:sp>
          <p:nvSpPr>
            <p:cNvPr id="103" name="正方形/長方形 102">
              <a:extLst>
                <a:ext uri="{FF2B5EF4-FFF2-40B4-BE49-F238E27FC236}">
                  <a16:creationId xmlns:a16="http://schemas.microsoft.com/office/drawing/2014/main" id="{474C5BAB-38D6-C740-AA4E-D9EF3A76CC7F}"/>
                </a:ext>
              </a:extLst>
            </p:cNvPr>
            <p:cNvSpPr/>
            <p:nvPr/>
          </p:nvSpPr>
          <p:spPr>
            <a:xfrm>
              <a:off x="4605623" y="6261729"/>
              <a:ext cx="254803" cy="262342"/>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b="1"/>
            </a:p>
          </p:txBody>
        </p:sp>
      </p:grpSp>
      <p:pic>
        <p:nvPicPr>
          <p:cNvPr id="112" name="グラフィックス 111" descr="列車">
            <a:extLst>
              <a:ext uri="{FF2B5EF4-FFF2-40B4-BE49-F238E27FC236}">
                <a16:creationId xmlns:a16="http://schemas.microsoft.com/office/drawing/2014/main" id="{D1A369CA-BE56-F5ED-C68A-2A045E8CE2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67897"/>
          <a:stretch/>
        </p:blipFill>
        <p:spPr>
          <a:xfrm rot="10800000">
            <a:off x="4792854" y="7173198"/>
            <a:ext cx="534278" cy="171517"/>
          </a:xfrm>
          <a:prstGeom prst="rect">
            <a:avLst/>
          </a:prstGeom>
        </p:spPr>
      </p:pic>
      <p:sp>
        <p:nvSpPr>
          <p:cNvPr id="113" name="テキスト ボックス 112">
            <a:extLst>
              <a:ext uri="{FF2B5EF4-FFF2-40B4-BE49-F238E27FC236}">
                <a16:creationId xmlns:a16="http://schemas.microsoft.com/office/drawing/2014/main" id="{CB73EB5C-8C85-C95B-1FC1-6D2B1C294EDA}"/>
              </a:ext>
            </a:extLst>
          </p:cNvPr>
          <p:cNvSpPr txBox="1"/>
          <p:nvPr/>
        </p:nvSpPr>
        <p:spPr>
          <a:xfrm>
            <a:off x="5199708" y="7165160"/>
            <a:ext cx="1164652" cy="223138"/>
          </a:xfrm>
          <a:prstGeom prst="rect">
            <a:avLst/>
          </a:prstGeom>
          <a:noFill/>
        </p:spPr>
        <p:txBody>
          <a:bodyPr wrap="square" rtlCol="0">
            <a:spAutoFit/>
          </a:bodyPr>
          <a:lstStyle/>
          <a:p>
            <a:r>
              <a:rPr kumimoji="1" lang="ja-JP" altLang="en-US" sz="850" b="1" dirty="0"/>
              <a:t>横断歩道</a:t>
            </a:r>
          </a:p>
        </p:txBody>
      </p:sp>
      <p:cxnSp>
        <p:nvCxnSpPr>
          <p:cNvPr id="116" name="直線コネクタ 115">
            <a:extLst>
              <a:ext uri="{FF2B5EF4-FFF2-40B4-BE49-F238E27FC236}">
                <a16:creationId xmlns:a16="http://schemas.microsoft.com/office/drawing/2014/main" id="{D50C8515-76F1-6EE8-0BF6-BA5C321209A2}"/>
              </a:ext>
            </a:extLst>
          </p:cNvPr>
          <p:cNvCxnSpPr>
            <a:cxnSpLocks/>
          </p:cNvCxnSpPr>
          <p:nvPr/>
        </p:nvCxnSpPr>
        <p:spPr>
          <a:xfrm flipV="1">
            <a:off x="4941472" y="5889859"/>
            <a:ext cx="0" cy="2583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48EC1E27-A6E7-C9CC-37D2-A22B36D30B58}"/>
              </a:ext>
            </a:extLst>
          </p:cNvPr>
          <p:cNvSpPr txBox="1"/>
          <p:nvPr/>
        </p:nvSpPr>
        <p:spPr>
          <a:xfrm>
            <a:off x="4803288" y="6216400"/>
            <a:ext cx="1164652" cy="353943"/>
          </a:xfrm>
          <a:prstGeom prst="rect">
            <a:avLst/>
          </a:prstGeom>
          <a:noFill/>
        </p:spPr>
        <p:txBody>
          <a:bodyPr wrap="square" rtlCol="0">
            <a:spAutoFit/>
          </a:bodyPr>
          <a:lstStyle/>
          <a:p>
            <a:r>
              <a:rPr kumimoji="1" lang="ja-JP" altLang="en-US" sz="850" b="1" dirty="0"/>
              <a:t>入</a:t>
            </a:r>
            <a:endParaRPr kumimoji="1" lang="en-US" altLang="ja-JP" sz="850" b="1" dirty="0"/>
          </a:p>
          <a:p>
            <a:r>
              <a:rPr kumimoji="1" lang="ja-JP" altLang="en-US" sz="850" b="1" dirty="0"/>
              <a:t>口</a:t>
            </a:r>
          </a:p>
        </p:txBody>
      </p:sp>
      <p:sp>
        <p:nvSpPr>
          <p:cNvPr id="122" name="テキスト ボックス 121">
            <a:extLst>
              <a:ext uri="{FF2B5EF4-FFF2-40B4-BE49-F238E27FC236}">
                <a16:creationId xmlns:a16="http://schemas.microsoft.com/office/drawing/2014/main" id="{0DEAD7CC-0533-683F-1E8F-71D8F66F59F0}"/>
              </a:ext>
            </a:extLst>
          </p:cNvPr>
          <p:cNvSpPr txBox="1"/>
          <p:nvPr/>
        </p:nvSpPr>
        <p:spPr>
          <a:xfrm>
            <a:off x="2057173" y="9407175"/>
            <a:ext cx="2934034" cy="223138"/>
          </a:xfrm>
          <a:prstGeom prst="rect">
            <a:avLst/>
          </a:prstGeom>
          <a:noFill/>
        </p:spPr>
        <p:txBody>
          <a:bodyPr wrap="square" rtlCol="0">
            <a:spAutoFit/>
          </a:bodyPr>
          <a:lstStyle/>
          <a:p>
            <a:r>
              <a:rPr kumimoji="1" lang="ja-JP" altLang="en-US" sz="850" b="1" dirty="0"/>
              <a:t>・　・　・　・　・　体験場所　・　・　・　・　・　</a:t>
            </a:r>
          </a:p>
        </p:txBody>
      </p:sp>
      <p:sp>
        <p:nvSpPr>
          <p:cNvPr id="123" name="テキスト ボックス 122">
            <a:extLst>
              <a:ext uri="{FF2B5EF4-FFF2-40B4-BE49-F238E27FC236}">
                <a16:creationId xmlns:a16="http://schemas.microsoft.com/office/drawing/2014/main" id="{C1673050-C659-F099-37FD-5BD9A14ABC98}"/>
              </a:ext>
            </a:extLst>
          </p:cNvPr>
          <p:cNvSpPr txBox="1"/>
          <p:nvPr/>
        </p:nvSpPr>
        <p:spPr>
          <a:xfrm>
            <a:off x="214001" y="9414302"/>
            <a:ext cx="2934034" cy="223138"/>
          </a:xfrm>
          <a:prstGeom prst="rect">
            <a:avLst/>
          </a:prstGeom>
          <a:noFill/>
        </p:spPr>
        <p:txBody>
          <a:bodyPr wrap="square" rtlCol="0">
            <a:spAutoFit/>
          </a:bodyPr>
          <a:lstStyle/>
          <a:p>
            <a:r>
              <a:rPr kumimoji="1" lang="ja-JP" altLang="en-US" sz="850" b="1" dirty="0"/>
              <a:t>・　・　体験場所　・　・</a:t>
            </a:r>
          </a:p>
        </p:txBody>
      </p:sp>
      <p:pic>
        <p:nvPicPr>
          <p:cNvPr id="125" name="図 124">
            <a:extLst>
              <a:ext uri="{FF2B5EF4-FFF2-40B4-BE49-F238E27FC236}">
                <a16:creationId xmlns:a16="http://schemas.microsoft.com/office/drawing/2014/main" id="{551C9414-32AE-354C-57D7-064E9CF5D887}"/>
              </a:ext>
            </a:extLst>
          </p:cNvPr>
          <p:cNvPicPr>
            <a:picLocks noChangeAspect="1"/>
          </p:cNvPicPr>
          <p:nvPr/>
        </p:nvPicPr>
        <p:blipFill rotWithShape="1">
          <a:blip r:embed="rId5">
            <a:extLst>
              <a:ext uri="{28A0092B-C50C-407E-A947-70E740481C1C}">
                <a14:useLocalDpi xmlns:a14="http://schemas.microsoft.com/office/drawing/2010/main" val="0"/>
              </a:ext>
            </a:extLst>
          </a:blip>
          <a:srcRect r="49470"/>
          <a:stretch/>
        </p:blipFill>
        <p:spPr>
          <a:xfrm>
            <a:off x="1011652" y="8306256"/>
            <a:ext cx="160623" cy="227929"/>
          </a:xfrm>
          <a:prstGeom prst="rect">
            <a:avLst/>
          </a:prstGeom>
        </p:spPr>
      </p:pic>
      <p:pic>
        <p:nvPicPr>
          <p:cNvPr id="126" name="図 125">
            <a:extLst>
              <a:ext uri="{FF2B5EF4-FFF2-40B4-BE49-F238E27FC236}">
                <a16:creationId xmlns:a16="http://schemas.microsoft.com/office/drawing/2014/main" id="{C946C2FE-F632-902B-2A4C-162533050EA0}"/>
              </a:ext>
            </a:extLst>
          </p:cNvPr>
          <p:cNvPicPr>
            <a:picLocks noChangeAspect="1"/>
          </p:cNvPicPr>
          <p:nvPr/>
        </p:nvPicPr>
        <p:blipFill rotWithShape="1">
          <a:blip r:embed="rId5">
            <a:extLst>
              <a:ext uri="{28A0092B-C50C-407E-A947-70E740481C1C}">
                <a14:useLocalDpi xmlns:a14="http://schemas.microsoft.com/office/drawing/2010/main" val="0"/>
              </a:ext>
            </a:extLst>
          </a:blip>
          <a:srcRect l="49470"/>
          <a:stretch/>
        </p:blipFill>
        <p:spPr>
          <a:xfrm>
            <a:off x="1022763" y="8041856"/>
            <a:ext cx="160624" cy="227929"/>
          </a:xfrm>
          <a:prstGeom prst="rect">
            <a:avLst/>
          </a:prstGeom>
        </p:spPr>
      </p:pic>
      <p:pic>
        <p:nvPicPr>
          <p:cNvPr id="127" name="図 126">
            <a:extLst>
              <a:ext uri="{FF2B5EF4-FFF2-40B4-BE49-F238E27FC236}">
                <a16:creationId xmlns:a16="http://schemas.microsoft.com/office/drawing/2014/main" id="{AD1E17C3-72BA-E01E-BD2A-A6971EC45EB0}"/>
              </a:ext>
            </a:extLst>
          </p:cNvPr>
          <p:cNvPicPr>
            <a:picLocks noChangeAspect="1"/>
          </p:cNvPicPr>
          <p:nvPr/>
        </p:nvPicPr>
        <p:blipFill rotWithShape="1">
          <a:blip r:embed="rId5">
            <a:extLst>
              <a:ext uri="{28A0092B-C50C-407E-A947-70E740481C1C}">
                <a14:useLocalDpi xmlns:a14="http://schemas.microsoft.com/office/drawing/2010/main" val="0"/>
              </a:ext>
            </a:extLst>
          </a:blip>
          <a:srcRect r="49470"/>
          <a:stretch/>
        </p:blipFill>
        <p:spPr>
          <a:xfrm>
            <a:off x="4587231" y="5979752"/>
            <a:ext cx="97337" cy="138124"/>
          </a:xfrm>
          <a:prstGeom prst="rect">
            <a:avLst/>
          </a:prstGeom>
        </p:spPr>
      </p:pic>
      <p:pic>
        <p:nvPicPr>
          <p:cNvPr id="128" name="図 127">
            <a:extLst>
              <a:ext uri="{FF2B5EF4-FFF2-40B4-BE49-F238E27FC236}">
                <a16:creationId xmlns:a16="http://schemas.microsoft.com/office/drawing/2014/main" id="{A65CFA7E-EBA9-CF96-C967-565C878C368D}"/>
              </a:ext>
            </a:extLst>
          </p:cNvPr>
          <p:cNvPicPr>
            <a:picLocks noChangeAspect="1"/>
          </p:cNvPicPr>
          <p:nvPr/>
        </p:nvPicPr>
        <p:blipFill rotWithShape="1">
          <a:blip r:embed="rId5">
            <a:extLst>
              <a:ext uri="{28A0092B-C50C-407E-A947-70E740481C1C}">
                <a14:useLocalDpi xmlns:a14="http://schemas.microsoft.com/office/drawing/2010/main" val="0"/>
              </a:ext>
            </a:extLst>
          </a:blip>
          <a:srcRect l="49470"/>
          <a:stretch/>
        </p:blipFill>
        <p:spPr>
          <a:xfrm>
            <a:off x="4322336" y="5979751"/>
            <a:ext cx="97339" cy="138125"/>
          </a:xfrm>
          <a:prstGeom prst="rect">
            <a:avLst/>
          </a:prstGeom>
        </p:spPr>
      </p:pic>
    </p:spTree>
    <p:extLst>
      <p:ext uri="{BB962C8B-B14F-4D97-AF65-F5344CB8AC3E}">
        <p14:creationId xmlns:p14="http://schemas.microsoft.com/office/powerpoint/2010/main" val="238713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967D378-8D4C-BA38-2F9C-40D44D6AE574}"/>
              </a:ext>
            </a:extLst>
          </p:cNvPr>
          <p:cNvSpPr/>
          <p:nvPr/>
        </p:nvSpPr>
        <p:spPr>
          <a:xfrm>
            <a:off x="139042" y="158830"/>
            <a:ext cx="6599997" cy="9588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t>＊□枠：更衣室として</a:t>
            </a:r>
            <a:endParaRPr kumimoji="1" lang="en-US" altLang="ja-JP" sz="1800" b="1" dirty="0"/>
          </a:p>
          <a:p>
            <a:pPr algn="ctr"/>
            <a:r>
              <a:rPr kumimoji="1" lang="ja-JP" altLang="en-US" sz="1800" b="1" dirty="0"/>
              <a:t>使用</a:t>
            </a:r>
            <a:endParaRPr kumimoji="1" lang="en-US" altLang="ja-JP" sz="1800" b="1" dirty="0"/>
          </a:p>
        </p:txBody>
      </p:sp>
      <p:sp>
        <p:nvSpPr>
          <p:cNvPr id="30" name="正方形/長方形 29">
            <a:extLst>
              <a:ext uri="{FF2B5EF4-FFF2-40B4-BE49-F238E27FC236}">
                <a16:creationId xmlns:a16="http://schemas.microsoft.com/office/drawing/2014/main" id="{3FE6EC75-BE8E-4A8E-B999-49DB882CB7A3}"/>
              </a:ext>
            </a:extLst>
          </p:cNvPr>
          <p:cNvSpPr/>
          <p:nvPr/>
        </p:nvSpPr>
        <p:spPr>
          <a:xfrm>
            <a:off x="118961" y="158830"/>
            <a:ext cx="6599997" cy="9588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kumimoji="1" lang="ja-JP" altLang="en-US" sz="1100" b="1" dirty="0">
                <a:latin typeface="+mn-ea"/>
                <a:cs typeface="Segoe UI Semibold" panose="020B0702040204020203" pitchFamily="34" charset="0"/>
              </a:rPr>
              <a:t>日野町立日野中学校 様</a:t>
            </a:r>
            <a:endParaRPr kumimoji="1" lang="en-US" altLang="ja-JP" sz="1100" b="1" dirty="0">
              <a:latin typeface="+mn-ea"/>
              <a:cs typeface="Segoe UI Semibold" panose="020B0702040204020203" pitchFamily="34" charset="0"/>
            </a:endParaRPr>
          </a:p>
          <a:p>
            <a:pPr algn="r">
              <a:lnSpc>
                <a:spcPct val="150000"/>
              </a:lnSpc>
            </a:pPr>
            <a:r>
              <a:rPr kumimoji="1" lang="ja-JP" altLang="en-US" sz="1100" b="1" dirty="0">
                <a:latin typeface="+mn-ea"/>
                <a:cs typeface="Segoe UI Semibold" panose="020B0702040204020203" pitchFamily="34" charset="0"/>
              </a:rPr>
              <a:t>▶▷</a:t>
            </a:r>
            <a:r>
              <a:rPr kumimoji="1" lang="en-US" altLang="ja-JP" sz="1100" b="1" dirty="0">
                <a:latin typeface="+mn-ea"/>
                <a:cs typeface="Segoe UI Semibold" panose="020B0702040204020203" pitchFamily="34" charset="0"/>
              </a:rPr>
              <a:t>2023</a:t>
            </a:r>
            <a:r>
              <a:rPr kumimoji="1" lang="ja-JP" altLang="en-US" sz="1100" b="1" dirty="0">
                <a:latin typeface="+mn-ea"/>
                <a:cs typeface="Segoe UI Semibold" panose="020B0702040204020203" pitchFamily="34" charset="0"/>
              </a:rPr>
              <a:t>年</a:t>
            </a:r>
            <a:r>
              <a:rPr kumimoji="1" lang="en-US" altLang="ja-JP" sz="1100" b="1" dirty="0">
                <a:latin typeface="+mn-ea"/>
                <a:cs typeface="Segoe UI Semibold" panose="020B0702040204020203" pitchFamily="34" charset="0"/>
              </a:rPr>
              <a:t>10</a:t>
            </a:r>
            <a:r>
              <a:rPr kumimoji="1" lang="ja-JP" altLang="en-US" sz="1100" b="1" dirty="0">
                <a:latin typeface="+mn-ea"/>
                <a:cs typeface="Segoe UI Semibold" panose="020B0702040204020203" pitchFamily="34" charset="0"/>
              </a:rPr>
              <a:t>月</a:t>
            </a:r>
            <a:r>
              <a:rPr kumimoji="1" lang="en-US" altLang="ja-JP" sz="1100" b="1" dirty="0">
                <a:latin typeface="+mn-ea"/>
                <a:cs typeface="Segoe UI Semibold" panose="020B0702040204020203" pitchFamily="34" charset="0"/>
              </a:rPr>
              <a:t>27</a:t>
            </a:r>
            <a:r>
              <a:rPr kumimoji="1" lang="ja-JP" altLang="en-US" sz="1100" b="1" dirty="0">
                <a:latin typeface="+mn-ea"/>
                <a:cs typeface="Segoe UI Semibold" panose="020B0702040204020203" pitchFamily="34" charset="0"/>
              </a:rPr>
              <a:t>日</a:t>
            </a:r>
            <a:r>
              <a:rPr kumimoji="1" lang="en-US" altLang="ja-JP" sz="1100" b="1" dirty="0">
                <a:latin typeface="+mn-ea"/>
                <a:cs typeface="Segoe UI Semibold" panose="020B0702040204020203" pitchFamily="34" charset="0"/>
              </a:rPr>
              <a:t>(</a:t>
            </a:r>
            <a:r>
              <a:rPr kumimoji="1" lang="ja-JP" altLang="en-US" sz="1100" b="1" dirty="0">
                <a:latin typeface="+mn-ea"/>
                <a:cs typeface="Segoe UI Semibold" panose="020B0702040204020203" pitchFamily="34" charset="0"/>
              </a:rPr>
              <a:t>金</a:t>
            </a:r>
            <a:r>
              <a:rPr kumimoji="1" lang="en-US" altLang="ja-JP" sz="1100" b="1" dirty="0">
                <a:latin typeface="+mn-ea"/>
                <a:cs typeface="Segoe UI Semibold" panose="020B0702040204020203" pitchFamily="34" charset="0"/>
              </a:rPr>
              <a:t>)</a:t>
            </a:r>
          </a:p>
          <a:p>
            <a:pPr algn="r">
              <a:lnSpc>
                <a:spcPct val="150000"/>
              </a:lnSpc>
            </a:pPr>
            <a:endParaRPr kumimoji="1" lang="ja-JP" altLang="en-US" sz="1100" dirty="0">
              <a:latin typeface="+mn-ea"/>
              <a:cs typeface="Segoe UI Semibold" panose="020B0702040204020203" pitchFamily="34" charset="0"/>
            </a:endParaRPr>
          </a:p>
        </p:txBody>
      </p:sp>
      <p:sp>
        <p:nvSpPr>
          <p:cNvPr id="3" name="テキスト ボックス 10">
            <a:extLst>
              <a:ext uri="{FF2B5EF4-FFF2-40B4-BE49-F238E27FC236}">
                <a16:creationId xmlns:a16="http://schemas.microsoft.com/office/drawing/2014/main" id="{265EF391-F446-80AC-3261-2329ED7781D7}"/>
              </a:ext>
            </a:extLst>
          </p:cNvPr>
          <p:cNvSpPr txBox="1"/>
          <p:nvPr/>
        </p:nvSpPr>
        <p:spPr>
          <a:xfrm>
            <a:off x="244876" y="265281"/>
            <a:ext cx="6345541" cy="342914"/>
          </a:xfrm>
          <a:prstGeom prst="rect">
            <a:avLst/>
          </a:prstGeom>
          <a:solidFill>
            <a:srgbClr val="00206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kumimoji="1" lang="en-US" altLang="ja-JP" sz="1200" b="1" dirty="0">
                <a:solidFill>
                  <a:schemeClr val="bg1"/>
                </a:solidFill>
                <a:latin typeface="+mn-ea"/>
                <a:cs typeface="Segoe UI Semibold" panose="020B0702040204020203" pitchFamily="34" charset="0"/>
              </a:rPr>
              <a:t>BSC</a:t>
            </a:r>
            <a:r>
              <a:rPr kumimoji="1" lang="ja-JP" altLang="en-US" sz="1200" b="1" dirty="0">
                <a:solidFill>
                  <a:schemeClr val="bg1"/>
                </a:solidFill>
                <a:latin typeface="+mn-ea"/>
                <a:cs typeface="Segoe UI Semibold" panose="020B0702040204020203" pitchFamily="34" charset="0"/>
              </a:rPr>
              <a:t>のスタッフたち（その他テンポラリーインストラクター：約</a:t>
            </a:r>
            <a:r>
              <a:rPr kumimoji="1" lang="en-US" altLang="ja-JP" sz="1200" b="1" dirty="0">
                <a:solidFill>
                  <a:schemeClr val="bg1"/>
                </a:solidFill>
                <a:latin typeface="+mn-ea"/>
                <a:cs typeface="Segoe UI Semibold" panose="020B0702040204020203" pitchFamily="34" charset="0"/>
              </a:rPr>
              <a:t>15</a:t>
            </a:r>
            <a:r>
              <a:rPr kumimoji="1" lang="ja-JP" altLang="en-US" sz="1200" b="1" dirty="0">
                <a:solidFill>
                  <a:schemeClr val="bg1"/>
                </a:solidFill>
                <a:latin typeface="+mn-ea"/>
                <a:cs typeface="Segoe UI Semibold" panose="020B0702040204020203" pitchFamily="34" charset="0"/>
              </a:rPr>
              <a:t>名）</a:t>
            </a:r>
            <a:endParaRPr kumimoji="1" lang="en-US" altLang="ja-JP" sz="1200" b="1" dirty="0">
              <a:solidFill>
                <a:schemeClr val="bg1"/>
              </a:solidFill>
              <a:latin typeface="+mn-ea"/>
              <a:cs typeface="Segoe UI Semibold" panose="020B0702040204020203" pitchFamily="34" charset="0"/>
            </a:endParaRPr>
          </a:p>
        </p:txBody>
      </p:sp>
      <p:pic>
        <p:nvPicPr>
          <p:cNvPr id="13" name="図プレースホルダー 23">
            <a:extLst>
              <a:ext uri="{FF2B5EF4-FFF2-40B4-BE49-F238E27FC236}">
                <a16:creationId xmlns:a16="http://schemas.microsoft.com/office/drawing/2014/main" id="{1F75C971-D030-3838-9E9B-F24E41FB05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71132" y="752169"/>
            <a:ext cx="644075" cy="649420"/>
          </a:xfrm>
          <a:prstGeom prst="ellipse">
            <a:avLst/>
          </a:prstGeom>
        </p:spPr>
      </p:pic>
      <p:pic>
        <p:nvPicPr>
          <p:cNvPr id="14" name="図プレースホルダー 27">
            <a:extLst>
              <a:ext uri="{FF2B5EF4-FFF2-40B4-BE49-F238E27FC236}">
                <a16:creationId xmlns:a16="http://schemas.microsoft.com/office/drawing/2014/main" id="{ED1AA6F2-D8B7-0DB3-3F70-3E29A32E74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55968" y="4596237"/>
            <a:ext cx="676846" cy="680800"/>
          </a:xfrm>
          <a:prstGeom prst="ellipse">
            <a:avLst/>
          </a:prstGeom>
        </p:spPr>
      </p:pic>
      <p:pic>
        <p:nvPicPr>
          <p:cNvPr id="15" name="図 14">
            <a:extLst>
              <a:ext uri="{FF2B5EF4-FFF2-40B4-BE49-F238E27FC236}">
                <a16:creationId xmlns:a16="http://schemas.microsoft.com/office/drawing/2014/main" id="{4D3AD972-27F2-448D-0ECB-ACA05421B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76" y="4626298"/>
            <a:ext cx="645616" cy="650739"/>
          </a:xfrm>
          <a:prstGeom prst="rect">
            <a:avLst/>
          </a:prstGeom>
        </p:spPr>
      </p:pic>
      <p:pic>
        <p:nvPicPr>
          <p:cNvPr id="16" name="図プレースホルダー 27">
            <a:extLst>
              <a:ext uri="{FF2B5EF4-FFF2-40B4-BE49-F238E27FC236}">
                <a16:creationId xmlns:a16="http://schemas.microsoft.com/office/drawing/2014/main" id="{6C51B704-C1BD-C03A-3B8B-8066DC4BC0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495341" y="752169"/>
            <a:ext cx="643482" cy="649420"/>
          </a:xfrm>
          <a:prstGeom prst="ellipse">
            <a:avLst/>
          </a:prstGeom>
          <a:blipFill dpi="0"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p:spPr>
      </p:pic>
      <p:pic>
        <p:nvPicPr>
          <p:cNvPr id="17" name="図プレースホルダー 57">
            <a:extLst>
              <a:ext uri="{FF2B5EF4-FFF2-40B4-BE49-F238E27FC236}">
                <a16:creationId xmlns:a16="http://schemas.microsoft.com/office/drawing/2014/main" id="{F42485D3-81E3-3F23-ED01-DF4510D8A87A}"/>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8000"/>
                    </a14:imgEffect>
                  </a14:imgLayer>
                </a14:imgProps>
              </a:ext>
              <a:ext uri="{28A0092B-C50C-407E-A947-70E740481C1C}">
                <a14:useLocalDpi xmlns:a14="http://schemas.microsoft.com/office/drawing/2010/main" val="0"/>
              </a:ext>
            </a:extLst>
          </a:blip>
          <a:srcRect l="10694" r="10694"/>
          <a:stretch/>
        </p:blipFill>
        <p:spPr>
          <a:xfrm>
            <a:off x="245353" y="2574568"/>
            <a:ext cx="645139" cy="649421"/>
          </a:xfrm>
          <a:prstGeom prst="ellipse">
            <a:avLst/>
          </a:prstGeom>
        </p:spPr>
      </p:pic>
      <p:pic>
        <p:nvPicPr>
          <p:cNvPr id="18" name="図プレースホルダー 92">
            <a:extLst>
              <a:ext uri="{FF2B5EF4-FFF2-40B4-BE49-F238E27FC236}">
                <a16:creationId xmlns:a16="http://schemas.microsoft.com/office/drawing/2014/main" id="{D65A2403-FBA5-5635-A3E9-CC860F1F989B}"/>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5000"/>
                    </a14:imgEffect>
                  </a14:imgLayer>
                </a14:imgProps>
              </a:ext>
              <a:ext uri="{28A0092B-C50C-407E-A947-70E740481C1C}">
                <a14:useLocalDpi xmlns:a14="http://schemas.microsoft.com/office/drawing/2010/main" val="0"/>
              </a:ext>
            </a:extLst>
          </a:blip>
          <a:srcRect l="13554" r="13554"/>
          <a:stretch/>
        </p:blipFill>
        <p:spPr>
          <a:xfrm>
            <a:off x="314420" y="6402421"/>
            <a:ext cx="645615" cy="648875"/>
          </a:xfrm>
          <a:prstGeom prst="ellipse">
            <a:avLst/>
          </a:prstGeom>
        </p:spPr>
      </p:pic>
      <p:pic>
        <p:nvPicPr>
          <p:cNvPr id="19" name="図プレースホルダー 92">
            <a:extLst>
              <a:ext uri="{FF2B5EF4-FFF2-40B4-BE49-F238E27FC236}">
                <a16:creationId xmlns:a16="http://schemas.microsoft.com/office/drawing/2014/main" id="{0F774E53-6FEC-5DE9-5F25-2319C4E2729B}"/>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8000"/>
                    </a14:imgEffect>
                  </a14:imgLayer>
                </a14:imgProps>
              </a:ext>
              <a:ext uri="{28A0092B-C50C-407E-A947-70E740481C1C}">
                <a14:useLocalDpi xmlns:a14="http://schemas.microsoft.com/office/drawing/2010/main" val="0"/>
              </a:ext>
            </a:extLst>
          </a:blip>
          <a:srcRect l="9040" r="9040"/>
          <a:stretch/>
        </p:blipFill>
        <p:spPr>
          <a:xfrm>
            <a:off x="3495280" y="2578044"/>
            <a:ext cx="639088" cy="642467"/>
          </a:xfrm>
          <a:prstGeom prst="ellipse">
            <a:avLst/>
          </a:prstGeom>
          <a:blipFill dpi="0"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p:spPr>
      </p:pic>
      <p:pic>
        <p:nvPicPr>
          <p:cNvPr id="21" name="Picture 2">
            <a:extLst>
              <a:ext uri="{FF2B5EF4-FFF2-40B4-BE49-F238E27FC236}">
                <a16:creationId xmlns:a16="http://schemas.microsoft.com/office/drawing/2014/main" id="{8A9F5F76-9C2B-6880-19B0-B06B8E9BF88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95280" y="6406856"/>
            <a:ext cx="645615" cy="640007"/>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a:extLst>
              <a:ext uri="{FF2B5EF4-FFF2-40B4-BE49-F238E27FC236}">
                <a16:creationId xmlns:a16="http://schemas.microsoft.com/office/drawing/2014/main" id="{5A072268-03FF-7019-EEBE-1640BD0DC7EA}"/>
              </a:ext>
            </a:extLst>
          </p:cNvPr>
          <p:cNvSpPr txBox="1"/>
          <p:nvPr/>
        </p:nvSpPr>
        <p:spPr>
          <a:xfrm>
            <a:off x="915206" y="752169"/>
            <a:ext cx="2624963" cy="2002921"/>
          </a:xfrm>
          <a:prstGeom prst="rect">
            <a:avLst/>
          </a:prstGeom>
          <a:noFill/>
        </p:spPr>
        <p:txBody>
          <a:bodyPr wrap="square" rtlCol="0">
            <a:spAutoFit/>
          </a:bodyPr>
          <a:lstStyle/>
          <a:p>
            <a:pPr algn="l">
              <a:lnSpc>
                <a:spcPct val="150000"/>
              </a:lnSpc>
            </a:pPr>
            <a:r>
              <a:rPr lang="ja-JP" altLang="en-US" sz="1050" b="1" i="0" dirty="0">
                <a:solidFill>
                  <a:srgbClr val="000000"/>
                </a:solidFill>
                <a:effectLst/>
                <a:latin typeface="+mn-ea"/>
              </a:rPr>
              <a:t>井上 良夫／校長先生</a:t>
            </a:r>
            <a:endParaRPr lang="en-US" altLang="ja-JP" sz="1050" b="1" i="0" dirty="0">
              <a:solidFill>
                <a:srgbClr val="000000"/>
              </a:solidFill>
              <a:effectLst/>
              <a:latin typeface="+mn-ea"/>
            </a:endParaRPr>
          </a:p>
          <a:p>
            <a:pPr>
              <a:lnSpc>
                <a:spcPct val="150000"/>
              </a:lnSpc>
            </a:pPr>
            <a:r>
              <a:rPr lang="ja-JP" altLang="en-US" sz="1050" b="0" i="0" dirty="0">
                <a:solidFill>
                  <a:srgbClr val="000000"/>
                </a:solidFill>
                <a:effectLst/>
                <a:latin typeface="+mn-ea"/>
              </a:rPr>
              <a:t>一級小型船舶操縦士</a:t>
            </a:r>
            <a:br>
              <a:rPr lang="ja-JP" altLang="en-US" sz="1050" b="0" i="0" dirty="0">
                <a:solidFill>
                  <a:srgbClr val="000000"/>
                </a:solidFill>
                <a:effectLst/>
                <a:latin typeface="+mn-ea"/>
              </a:rPr>
            </a:br>
            <a:r>
              <a:rPr lang="ja-JP" altLang="en-US" sz="1050" dirty="0">
                <a:solidFill>
                  <a:srgbClr val="000000"/>
                </a:solidFill>
                <a:latin typeface="+mn-ea"/>
              </a:rPr>
              <a:t>★</a:t>
            </a:r>
            <a:r>
              <a:rPr lang="ja-JP" altLang="en-US" sz="1050" b="0" i="0" dirty="0">
                <a:solidFill>
                  <a:srgbClr val="000000"/>
                </a:solidFill>
                <a:effectLst/>
                <a:latin typeface="+mn-ea"/>
              </a:rPr>
              <a:t>日本人初の英国王立ヨット協会</a:t>
            </a:r>
          </a:p>
          <a:p>
            <a:pPr algn="l">
              <a:lnSpc>
                <a:spcPct val="150000"/>
              </a:lnSpc>
            </a:pPr>
            <a:r>
              <a:rPr lang="ja-JP" altLang="en-US" sz="1050" b="0" i="0" dirty="0">
                <a:solidFill>
                  <a:srgbClr val="000000"/>
                </a:solidFill>
                <a:effectLst/>
                <a:latin typeface="+mn-ea"/>
              </a:rPr>
              <a:t>　公認インストラクター</a:t>
            </a:r>
            <a:br>
              <a:rPr lang="ja-JP" altLang="en-US" sz="1050" b="0" i="0" dirty="0">
                <a:solidFill>
                  <a:srgbClr val="000000"/>
                </a:solidFill>
                <a:effectLst/>
                <a:latin typeface="+mn-ea"/>
              </a:rPr>
            </a:br>
            <a:r>
              <a:rPr lang="ja-JP" altLang="en-US" sz="1050" b="0" i="0" dirty="0">
                <a:solidFill>
                  <a:srgbClr val="000000"/>
                </a:solidFill>
                <a:effectLst/>
                <a:latin typeface="+mn-ea"/>
              </a:rPr>
              <a:t>★大学生の時にヨットスクールとして</a:t>
            </a:r>
          </a:p>
          <a:p>
            <a:pPr algn="l">
              <a:lnSpc>
                <a:spcPct val="150000"/>
              </a:lnSpc>
            </a:pPr>
            <a:r>
              <a:rPr lang="ja-JP" altLang="en-US" sz="1050" b="0" i="0" dirty="0">
                <a:solidFill>
                  <a:srgbClr val="000000"/>
                </a:solidFill>
                <a:effectLst/>
                <a:latin typeface="+mn-ea"/>
              </a:rPr>
              <a:t>　</a:t>
            </a:r>
            <a:r>
              <a:rPr lang="en-US" altLang="ja-JP" sz="1050" b="0" i="0" dirty="0">
                <a:solidFill>
                  <a:srgbClr val="000000"/>
                </a:solidFill>
                <a:effectLst/>
                <a:latin typeface="+mn-ea"/>
              </a:rPr>
              <a:t>BSC</a:t>
            </a:r>
            <a:r>
              <a:rPr lang="ja-JP" altLang="en-US" sz="1050" b="0" i="0" dirty="0">
                <a:solidFill>
                  <a:srgbClr val="000000"/>
                </a:solidFill>
                <a:effectLst/>
                <a:latin typeface="+mn-ea"/>
              </a:rPr>
              <a:t>を開校して今年で</a:t>
            </a:r>
            <a:r>
              <a:rPr lang="en-US" altLang="ja-JP" sz="1050" b="0" i="0" dirty="0">
                <a:solidFill>
                  <a:srgbClr val="000000"/>
                </a:solidFill>
                <a:effectLst/>
                <a:latin typeface="+mn-ea"/>
              </a:rPr>
              <a:t>51</a:t>
            </a:r>
            <a:r>
              <a:rPr lang="ja-JP" altLang="en-US" sz="1050" b="0" i="0" dirty="0">
                <a:solidFill>
                  <a:srgbClr val="000000"/>
                </a:solidFill>
                <a:effectLst/>
                <a:latin typeface="+mn-ea"/>
              </a:rPr>
              <a:t>周年</a:t>
            </a:r>
          </a:p>
          <a:p>
            <a:pPr algn="l">
              <a:lnSpc>
                <a:spcPct val="150000"/>
              </a:lnSpc>
            </a:pPr>
            <a:r>
              <a:rPr lang="ja-JP" altLang="en-US" sz="1050" dirty="0">
                <a:solidFill>
                  <a:srgbClr val="000000"/>
                </a:solidFill>
                <a:latin typeface="+mn-ea"/>
              </a:rPr>
              <a:t>★</a:t>
            </a:r>
            <a:r>
              <a:rPr lang="ja-JP" altLang="en-US" sz="1050" b="0" i="0" dirty="0">
                <a:solidFill>
                  <a:srgbClr val="000000"/>
                </a:solidFill>
                <a:effectLst/>
                <a:latin typeface="+mn-ea"/>
              </a:rPr>
              <a:t>世界中でウォータースポーツを普及</a:t>
            </a:r>
          </a:p>
          <a:p>
            <a:pPr algn="l">
              <a:lnSpc>
                <a:spcPct val="150000"/>
              </a:lnSpc>
            </a:pPr>
            <a:endParaRPr lang="zh-TW" altLang="en-US" sz="1050" b="0" i="0" dirty="0">
              <a:solidFill>
                <a:srgbClr val="000000"/>
              </a:solidFill>
              <a:effectLst/>
              <a:latin typeface="+mn-ea"/>
            </a:endParaRPr>
          </a:p>
        </p:txBody>
      </p:sp>
      <p:sp>
        <p:nvSpPr>
          <p:cNvPr id="4" name="テキスト ボックス 3">
            <a:extLst>
              <a:ext uri="{FF2B5EF4-FFF2-40B4-BE49-F238E27FC236}">
                <a16:creationId xmlns:a16="http://schemas.microsoft.com/office/drawing/2014/main" id="{D1706ABC-31B1-3B50-74E7-7B91C19B75A9}"/>
              </a:ext>
            </a:extLst>
          </p:cNvPr>
          <p:cNvSpPr txBox="1"/>
          <p:nvPr/>
        </p:nvSpPr>
        <p:spPr>
          <a:xfrm>
            <a:off x="4138823" y="742358"/>
            <a:ext cx="2624963" cy="1523943"/>
          </a:xfrm>
          <a:prstGeom prst="rect">
            <a:avLst/>
          </a:prstGeom>
          <a:noFill/>
        </p:spPr>
        <p:txBody>
          <a:bodyPr wrap="square" rtlCol="0">
            <a:spAutoFit/>
          </a:bodyPr>
          <a:lstStyle/>
          <a:p>
            <a:pPr algn="l">
              <a:lnSpc>
                <a:spcPct val="150000"/>
              </a:lnSpc>
            </a:pPr>
            <a:r>
              <a:rPr lang="ja-JP" altLang="en-US" sz="1050" b="1" i="0" dirty="0">
                <a:solidFill>
                  <a:srgbClr val="000000"/>
                </a:solidFill>
                <a:effectLst/>
                <a:latin typeface="+mn-ea"/>
              </a:rPr>
              <a:t>たつや／ディレクター</a:t>
            </a:r>
            <a:endParaRPr lang="en-US" altLang="ja-JP" sz="1050" b="1" i="0" dirty="0">
              <a:solidFill>
                <a:srgbClr val="000000"/>
              </a:solidFill>
              <a:effectLst/>
              <a:latin typeface="+mn-ea"/>
            </a:endParaRPr>
          </a:p>
          <a:p>
            <a:pPr algn="l">
              <a:lnSpc>
                <a:spcPct val="150000"/>
              </a:lnSpc>
            </a:pPr>
            <a:r>
              <a:rPr lang="ja-JP" altLang="en-US" sz="1050" i="0" dirty="0">
                <a:solidFill>
                  <a:srgbClr val="000000"/>
                </a:solidFill>
                <a:effectLst/>
                <a:latin typeface="+mn-ea"/>
              </a:rPr>
              <a:t>一級小型船舶操縦士</a:t>
            </a:r>
          </a:p>
          <a:p>
            <a:pPr algn="l">
              <a:lnSpc>
                <a:spcPct val="150000"/>
              </a:lnSpc>
            </a:pPr>
            <a:r>
              <a:rPr lang="ja-JP" altLang="en-US" sz="1050" i="0" dirty="0">
                <a:solidFill>
                  <a:srgbClr val="000000"/>
                </a:solidFill>
                <a:effectLst/>
                <a:latin typeface="+mn-ea"/>
              </a:rPr>
              <a:t>早稲田大学大学院 経営管理研究科修了</a:t>
            </a:r>
          </a:p>
          <a:p>
            <a:pPr algn="l">
              <a:lnSpc>
                <a:spcPct val="150000"/>
              </a:lnSpc>
            </a:pPr>
            <a:r>
              <a:rPr lang="ja-JP" altLang="en-US" sz="1050" i="0" dirty="0">
                <a:solidFill>
                  <a:srgbClr val="000000"/>
                </a:solidFill>
                <a:effectLst/>
                <a:latin typeface="+mn-ea"/>
              </a:rPr>
              <a:t>立命館大学 政策科学部卒</a:t>
            </a:r>
          </a:p>
          <a:p>
            <a:pPr algn="l">
              <a:lnSpc>
                <a:spcPct val="150000"/>
              </a:lnSpc>
            </a:pPr>
            <a:r>
              <a:rPr lang="ja-JP" altLang="en-US" sz="1050" i="0" dirty="0">
                <a:solidFill>
                  <a:srgbClr val="000000"/>
                </a:solidFill>
                <a:effectLst/>
                <a:latin typeface="+mn-ea"/>
              </a:rPr>
              <a:t>★好きな食べ物は？：ちゃんこ鍋</a:t>
            </a:r>
          </a:p>
          <a:p>
            <a:pPr algn="l">
              <a:lnSpc>
                <a:spcPct val="150000"/>
              </a:lnSpc>
            </a:pPr>
            <a:r>
              <a:rPr lang="ja-JP" altLang="en-US" sz="1050" i="0" dirty="0">
                <a:solidFill>
                  <a:srgbClr val="000000"/>
                </a:solidFill>
                <a:effectLst/>
                <a:latin typeface="+mn-ea"/>
              </a:rPr>
              <a:t>★好きなスポーツは？：大相撲</a:t>
            </a:r>
          </a:p>
        </p:txBody>
      </p:sp>
      <p:sp>
        <p:nvSpPr>
          <p:cNvPr id="23" name="テキスト ボックス 22">
            <a:extLst>
              <a:ext uri="{FF2B5EF4-FFF2-40B4-BE49-F238E27FC236}">
                <a16:creationId xmlns:a16="http://schemas.microsoft.com/office/drawing/2014/main" id="{D800FBEB-E1C4-BFA3-96AF-CBB699C75899}"/>
              </a:ext>
            </a:extLst>
          </p:cNvPr>
          <p:cNvSpPr txBox="1"/>
          <p:nvPr/>
        </p:nvSpPr>
        <p:spPr>
          <a:xfrm>
            <a:off x="915146" y="2613864"/>
            <a:ext cx="2673212" cy="1766317"/>
          </a:xfrm>
          <a:prstGeom prst="rect">
            <a:avLst/>
          </a:prstGeom>
          <a:noFill/>
        </p:spPr>
        <p:txBody>
          <a:bodyPr wrap="square" rtlCol="0">
            <a:spAutoFit/>
          </a:bodyPr>
          <a:lstStyle/>
          <a:p>
            <a:pPr algn="l">
              <a:lnSpc>
                <a:spcPct val="150000"/>
              </a:lnSpc>
            </a:pPr>
            <a:r>
              <a:rPr lang="ja-JP" altLang="en-US" sz="1050" b="1" i="0" dirty="0">
                <a:solidFill>
                  <a:srgbClr val="000000"/>
                </a:solidFill>
                <a:effectLst/>
                <a:latin typeface="+mn-ea"/>
              </a:rPr>
              <a:t>園田（そのだ）／スクールマスター</a:t>
            </a:r>
            <a:endParaRPr lang="en-US" altLang="ja-JP" sz="1050" b="1" i="0" dirty="0">
              <a:solidFill>
                <a:srgbClr val="000000"/>
              </a:solidFill>
              <a:effectLst/>
              <a:latin typeface="+mn-ea"/>
            </a:endParaRPr>
          </a:p>
          <a:p>
            <a:pPr>
              <a:lnSpc>
                <a:spcPct val="150000"/>
              </a:lnSpc>
            </a:pPr>
            <a:r>
              <a:rPr lang="ja-JP" altLang="en-US" sz="1050" dirty="0">
                <a:solidFill>
                  <a:srgbClr val="000000"/>
                </a:solidFill>
                <a:latin typeface="+mn-ea"/>
              </a:rPr>
              <a:t>一級小型船舶操縦士</a:t>
            </a:r>
            <a:endParaRPr lang="en-US" altLang="ja-JP" sz="1050" dirty="0">
              <a:solidFill>
                <a:srgbClr val="000000"/>
              </a:solidFill>
              <a:latin typeface="+mn-ea"/>
            </a:endParaRPr>
          </a:p>
          <a:p>
            <a:pPr>
              <a:lnSpc>
                <a:spcPct val="150000"/>
              </a:lnSpc>
            </a:pPr>
            <a:r>
              <a:rPr lang="ja-JP" altLang="en-US" sz="1050" dirty="0">
                <a:solidFill>
                  <a:srgbClr val="000000"/>
                </a:solidFill>
                <a:latin typeface="+mn-ea"/>
              </a:rPr>
              <a:t>セーリング上級指導員</a:t>
            </a:r>
          </a:p>
          <a:p>
            <a:pPr algn="l">
              <a:lnSpc>
                <a:spcPct val="150000"/>
              </a:lnSpc>
            </a:pPr>
            <a:r>
              <a:rPr lang="ja-JP" altLang="en-US" sz="1050" dirty="0">
                <a:solidFill>
                  <a:srgbClr val="000000"/>
                </a:solidFill>
                <a:latin typeface="+mn-ea"/>
              </a:rPr>
              <a:t>（財）日本体育協会公認スポーツ指導者</a:t>
            </a:r>
            <a:endParaRPr lang="en-US" altLang="ja-JP" sz="1050" dirty="0">
              <a:solidFill>
                <a:srgbClr val="000000"/>
              </a:solidFill>
              <a:latin typeface="+mn-ea"/>
            </a:endParaRPr>
          </a:p>
          <a:p>
            <a:pPr algn="l">
              <a:lnSpc>
                <a:spcPct val="150000"/>
              </a:lnSpc>
            </a:pPr>
            <a:r>
              <a:rPr lang="ja-JP" altLang="en-US" sz="1050" dirty="0">
                <a:solidFill>
                  <a:srgbClr val="000000"/>
                </a:solidFill>
                <a:latin typeface="+mn-ea"/>
              </a:rPr>
              <a:t>一級小型船舶操縦士</a:t>
            </a:r>
          </a:p>
          <a:p>
            <a:pPr algn="l">
              <a:lnSpc>
                <a:spcPct val="150000"/>
              </a:lnSpc>
            </a:pPr>
            <a:r>
              <a:rPr lang="ja-JP" altLang="en-US" sz="1050" dirty="0">
                <a:solidFill>
                  <a:srgbClr val="000000"/>
                </a:solidFill>
                <a:latin typeface="+mn-ea"/>
              </a:rPr>
              <a:t>★行ってみたい場所は？：</a:t>
            </a:r>
            <a:endParaRPr lang="en-US" altLang="ja-JP" sz="1050" dirty="0">
              <a:solidFill>
                <a:srgbClr val="000000"/>
              </a:solidFill>
              <a:latin typeface="+mn-ea"/>
            </a:endParaRPr>
          </a:p>
          <a:p>
            <a:pPr algn="l">
              <a:lnSpc>
                <a:spcPct val="150000"/>
              </a:lnSpc>
            </a:pPr>
            <a:r>
              <a:rPr lang="ja-JP" altLang="en-US" sz="1050" dirty="0">
                <a:solidFill>
                  <a:srgbClr val="000000"/>
                </a:solidFill>
                <a:latin typeface="+mn-ea"/>
              </a:rPr>
              <a:t>　世界自然遺産あちこち</a:t>
            </a:r>
            <a:endParaRPr lang="en-US" altLang="ja-JP" sz="1050" dirty="0">
              <a:solidFill>
                <a:srgbClr val="000000"/>
              </a:solidFill>
              <a:latin typeface="+mn-ea"/>
            </a:endParaRPr>
          </a:p>
        </p:txBody>
      </p:sp>
      <p:sp>
        <p:nvSpPr>
          <p:cNvPr id="24" name="テキスト ボックス 23">
            <a:extLst>
              <a:ext uri="{FF2B5EF4-FFF2-40B4-BE49-F238E27FC236}">
                <a16:creationId xmlns:a16="http://schemas.microsoft.com/office/drawing/2014/main" id="{57D3C0A6-9813-0029-B30A-0167ED721EF6}"/>
              </a:ext>
            </a:extLst>
          </p:cNvPr>
          <p:cNvSpPr txBox="1"/>
          <p:nvPr/>
        </p:nvSpPr>
        <p:spPr>
          <a:xfrm>
            <a:off x="4166698" y="2613864"/>
            <a:ext cx="2691302" cy="1766317"/>
          </a:xfrm>
          <a:prstGeom prst="rect">
            <a:avLst/>
          </a:prstGeom>
          <a:noFill/>
        </p:spPr>
        <p:txBody>
          <a:bodyPr wrap="square" rtlCol="0">
            <a:spAutoFit/>
          </a:bodyPr>
          <a:lstStyle/>
          <a:p>
            <a:pPr algn="l">
              <a:lnSpc>
                <a:spcPct val="150000"/>
              </a:lnSpc>
            </a:pPr>
            <a:r>
              <a:rPr lang="ja-JP" altLang="en-US" sz="1050" b="1" i="0" dirty="0">
                <a:solidFill>
                  <a:srgbClr val="000000"/>
                </a:solidFill>
                <a:effectLst/>
                <a:latin typeface="+mn-ea"/>
              </a:rPr>
              <a:t>能登（のと）／スクールマネージャー</a:t>
            </a:r>
            <a:endParaRPr lang="en-US" altLang="ja-JP" sz="1050" b="1" i="0" dirty="0">
              <a:solidFill>
                <a:srgbClr val="000000"/>
              </a:solidFill>
              <a:effectLst/>
              <a:latin typeface="+mn-ea"/>
            </a:endParaRPr>
          </a:p>
          <a:p>
            <a:pPr>
              <a:lnSpc>
                <a:spcPct val="150000"/>
              </a:lnSpc>
            </a:pPr>
            <a:r>
              <a:rPr lang="ja-JP" altLang="en-US" sz="1050" b="0" i="0" dirty="0">
                <a:solidFill>
                  <a:srgbClr val="000000"/>
                </a:solidFill>
                <a:effectLst/>
                <a:latin typeface="+mn-ea"/>
              </a:rPr>
              <a:t>一級小型船舶操縦士</a:t>
            </a:r>
            <a:endParaRPr lang="en-US" altLang="ja-JP" sz="1050" b="0" i="0" dirty="0">
              <a:solidFill>
                <a:srgbClr val="000000"/>
              </a:solidFill>
              <a:effectLst/>
              <a:latin typeface="+mn-ea"/>
            </a:endParaRPr>
          </a:p>
          <a:p>
            <a:pPr>
              <a:lnSpc>
                <a:spcPct val="150000"/>
              </a:lnSpc>
            </a:pPr>
            <a:r>
              <a:rPr lang="ja-JP" altLang="en-US" sz="1050" b="0" i="0" dirty="0">
                <a:solidFill>
                  <a:srgbClr val="000000"/>
                </a:solidFill>
                <a:effectLst/>
                <a:latin typeface="+mn-ea"/>
              </a:rPr>
              <a:t>セーリング上級指導員</a:t>
            </a:r>
          </a:p>
          <a:p>
            <a:pPr algn="l">
              <a:lnSpc>
                <a:spcPct val="150000"/>
              </a:lnSpc>
            </a:pPr>
            <a:r>
              <a:rPr lang="ja-JP" altLang="en-US" sz="1050" b="0" i="0" dirty="0">
                <a:solidFill>
                  <a:srgbClr val="000000"/>
                </a:solidFill>
                <a:effectLst/>
                <a:latin typeface="+mn-ea"/>
              </a:rPr>
              <a:t>日本レクリエーショナルカヌー協会</a:t>
            </a:r>
            <a:endParaRPr lang="en-US" altLang="ja-JP" sz="1050" b="0" i="0" dirty="0">
              <a:solidFill>
                <a:srgbClr val="000000"/>
              </a:solidFill>
              <a:effectLst/>
              <a:latin typeface="+mn-ea"/>
            </a:endParaRPr>
          </a:p>
          <a:p>
            <a:pPr algn="l">
              <a:lnSpc>
                <a:spcPct val="150000"/>
              </a:lnSpc>
            </a:pPr>
            <a:r>
              <a:rPr lang="ja-JP" altLang="en-US" sz="1050" b="0" i="0" dirty="0">
                <a:solidFill>
                  <a:srgbClr val="000000"/>
                </a:solidFill>
                <a:effectLst/>
                <a:latin typeface="+mn-ea"/>
              </a:rPr>
              <a:t>イグザミナー</a:t>
            </a:r>
          </a:p>
          <a:p>
            <a:pPr algn="l">
              <a:lnSpc>
                <a:spcPct val="150000"/>
              </a:lnSpc>
            </a:pPr>
            <a:r>
              <a:rPr lang="ja-JP" altLang="en-US" sz="1050" b="0" i="0" dirty="0">
                <a:solidFill>
                  <a:srgbClr val="000000"/>
                </a:solidFill>
                <a:effectLst/>
                <a:latin typeface="+mn-ea"/>
              </a:rPr>
              <a:t>★好きなスポーツは？：</a:t>
            </a:r>
            <a:endParaRPr lang="en-US" altLang="ja-JP" sz="1050" b="0" i="0" dirty="0">
              <a:solidFill>
                <a:srgbClr val="000000"/>
              </a:solidFill>
              <a:effectLst/>
              <a:latin typeface="+mn-ea"/>
            </a:endParaRPr>
          </a:p>
          <a:p>
            <a:pPr algn="l">
              <a:lnSpc>
                <a:spcPct val="150000"/>
              </a:lnSpc>
            </a:pPr>
            <a:r>
              <a:rPr lang="ja-JP" altLang="en-US" sz="1050" b="0" i="0" dirty="0">
                <a:solidFill>
                  <a:srgbClr val="000000"/>
                </a:solidFill>
                <a:effectLst/>
                <a:latin typeface="+mn-ea"/>
              </a:rPr>
              <a:t>　ウインドサーフィン</a:t>
            </a:r>
          </a:p>
        </p:txBody>
      </p:sp>
      <p:sp>
        <p:nvSpPr>
          <p:cNvPr id="25" name="テキスト ボックス 24">
            <a:extLst>
              <a:ext uri="{FF2B5EF4-FFF2-40B4-BE49-F238E27FC236}">
                <a16:creationId xmlns:a16="http://schemas.microsoft.com/office/drawing/2014/main" id="{1FA70D04-394B-A8B2-B1E4-92B8215C2342}"/>
              </a:ext>
            </a:extLst>
          </p:cNvPr>
          <p:cNvSpPr txBox="1"/>
          <p:nvPr/>
        </p:nvSpPr>
        <p:spPr>
          <a:xfrm>
            <a:off x="922164" y="4673465"/>
            <a:ext cx="2681703" cy="1523943"/>
          </a:xfrm>
          <a:prstGeom prst="rect">
            <a:avLst/>
          </a:prstGeom>
          <a:noFill/>
        </p:spPr>
        <p:txBody>
          <a:bodyPr wrap="square" rtlCol="0">
            <a:spAutoFit/>
          </a:bodyPr>
          <a:lstStyle/>
          <a:p>
            <a:pPr algn="l">
              <a:lnSpc>
                <a:spcPct val="150000"/>
              </a:lnSpc>
            </a:pPr>
            <a:r>
              <a:rPr lang="ja-JP" altLang="en-US" sz="1050" b="1" i="0" dirty="0">
                <a:solidFill>
                  <a:srgbClr val="000000"/>
                </a:solidFill>
                <a:effectLst/>
                <a:latin typeface="+mn-ea"/>
              </a:rPr>
              <a:t>とうこ／インストラクター</a:t>
            </a:r>
            <a:endParaRPr lang="en-US" altLang="ja-JP" sz="1050" b="1" i="0" dirty="0">
              <a:solidFill>
                <a:srgbClr val="000000"/>
              </a:solidFill>
              <a:effectLst/>
              <a:latin typeface="+mn-ea"/>
            </a:endParaRPr>
          </a:p>
          <a:p>
            <a:pPr algn="l">
              <a:lnSpc>
                <a:spcPct val="150000"/>
              </a:lnSpc>
            </a:pPr>
            <a:r>
              <a:rPr lang="ja-JP" altLang="en-US" sz="1050" dirty="0">
                <a:solidFill>
                  <a:srgbClr val="000000"/>
                </a:solidFill>
                <a:latin typeface="+mn-ea"/>
              </a:rPr>
              <a:t>日本キャンプ協会公認</a:t>
            </a:r>
            <a:endParaRPr lang="en-US" altLang="ja-JP" sz="1050" dirty="0">
              <a:solidFill>
                <a:srgbClr val="000000"/>
              </a:solidFill>
              <a:latin typeface="+mn-ea"/>
            </a:endParaRPr>
          </a:p>
          <a:p>
            <a:pPr algn="l">
              <a:lnSpc>
                <a:spcPct val="150000"/>
              </a:lnSpc>
            </a:pPr>
            <a:r>
              <a:rPr lang="ja-JP" altLang="en-US" sz="1050" dirty="0">
                <a:solidFill>
                  <a:srgbClr val="000000"/>
                </a:solidFill>
                <a:latin typeface="+mn-ea"/>
              </a:rPr>
              <a:t>キャンプインストラクター</a:t>
            </a:r>
          </a:p>
          <a:p>
            <a:pPr algn="l">
              <a:lnSpc>
                <a:spcPct val="150000"/>
              </a:lnSpc>
            </a:pPr>
            <a:r>
              <a:rPr lang="ja-JP" altLang="en-US" sz="1050" dirty="0">
                <a:solidFill>
                  <a:srgbClr val="000000"/>
                </a:solidFill>
                <a:latin typeface="+mn-ea"/>
              </a:rPr>
              <a:t>★好きな季節は？：</a:t>
            </a:r>
            <a:r>
              <a:rPr lang="ja-JP" altLang="en-US" sz="1050" b="0" i="0" dirty="0">
                <a:solidFill>
                  <a:srgbClr val="000000"/>
                </a:solidFill>
                <a:effectLst/>
                <a:latin typeface="+mn-ea"/>
              </a:rPr>
              <a:t>春（お花見好き！）</a:t>
            </a:r>
            <a:endParaRPr lang="en-US" altLang="ja-JP" sz="1050" b="0" i="0" dirty="0">
              <a:solidFill>
                <a:srgbClr val="000000"/>
              </a:solidFill>
              <a:effectLst/>
              <a:latin typeface="+mn-ea"/>
            </a:endParaRPr>
          </a:p>
          <a:p>
            <a:pPr algn="l">
              <a:lnSpc>
                <a:spcPct val="150000"/>
              </a:lnSpc>
            </a:pPr>
            <a:r>
              <a:rPr lang="ja-JP" altLang="en-US" sz="1050" dirty="0">
                <a:solidFill>
                  <a:srgbClr val="000000"/>
                </a:solidFill>
                <a:latin typeface="+mn-ea"/>
              </a:rPr>
              <a:t>★好きな食べ物は？：</a:t>
            </a:r>
            <a:endParaRPr lang="en-US" altLang="ja-JP" sz="1050" dirty="0">
              <a:solidFill>
                <a:srgbClr val="000000"/>
              </a:solidFill>
              <a:latin typeface="+mn-ea"/>
            </a:endParaRPr>
          </a:p>
          <a:p>
            <a:pPr algn="l">
              <a:lnSpc>
                <a:spcPct val="150000"/>
              </a:lnSpc>
            </a:pPr>
            <a:r>
              <a:rPr lang="ja-JP" altLang="en-US" sz="1050" b="0" i="0" dirty="0">
                <a:solidFill>
                  <a:srgbClr val="000000"/>
                </a:solidFill>
                <a:effectLst/>
                <a:latin typeface="+mn-ea"/>
              </a:rPr>
              <a:t>　わさび、納豆ごはん、温かい味噌汁</a:t>
            </a:r>
          </a:p>
        </p:txBody>
      </p:sp>
      <p:sp>
        <p:nvSpPr>
          <p:cNvPr id="26" name="テキスト ボックス 25">
            <a:extLst>
              <a:ext uri="{FF2B5EF4-FFF2-40B4-BE49-F238E27FC236}">
                <a16:creationId xmlns:a16="http://schemas.microsoft.com/office/drawing/2014/main" id="{80EED5AB-AD5C-EA5A-9F5A-2AFE589E848B}"/>
              </a:ext>
            </a:extLst>
          </p:cNvPr>
          <p:cNvSpPr txBox="1"/>
          <p:nvPr/>
        </p:nvSpPr>
        <p:spPr>
          <a:xfrm>
            <a:off x="4183652" y="4673465"/>
            <a:ext cx="2580134" cy="1281569"/>
          </a:xfrm>
          <a:prstGeom prst="rect">
            <a:avLst/>
          </a:prstGeom>
          <a:noFill/>
        </p:spPr>
        <p:txBody>
          <a:bodyPr wrap="square" rtlCol="0">
            <a:spAutoFit/>
          </a:bodyPr>
          <a:lstStyle/>
          <a:p>
            <a:pPr algn="l">
              <a:lnSpc>
                <a:spcPct val="150000"/>
              </a:lnSpc>
            </a:pPr>
            <a:r>
              <a:rPr lang="ja-JP" altLang="en-US" sz="1050" b="1" i="0" dirty="0">
                <a:solidFill>
                  <a:srgbClr val="000000"/>
                </a:solidFill>
                <a:effectLst/>
                <a:latin typeface="+mn-ea"/>
              </a:rPr>
              <a:t>みのり／教育旅行</a:t>
            </a:r>
            <a:r>
              <a:rPr lang="ja-JP" altLang="en-US" sz="1050" b="1" dirty="0">
                <a:solidFill>
                  <a:srgbClr val="000000"/>
                </a:solidFill>
                <a:latin typeface="+mn-ea"/>
              </a:rPr>
              <a:t>担当</a:t>
            </a:r>
            <a:endParaRPr lang="en-US" altLang="ja-JP" sz="1050" b="1" i="0" dirty="0">
              <a:solidFill>
                <a:srgbClr val="000000"/>
              </a:solidFill>
              <a:effectLst/>
              <a:latin typeface="+mn-ea"/>
            </a:endParaRPr>
          </a:p>
          <a:p>
            <a:pPr algn="l">
              <a:lnSpc>
                <a:spcPct val="150000"/>
              </a:lnSpc>
            </a:pPr>
            <a:r>
              <a:rPr lang="en-US" altLang="ja-JP" sz="1050" dirty="0">
                <a:solidFill>
                  <a:srgbClr val="000000"/>
                </a:solidFill>
                <a:latin typeface="+mn-ea"/>
              </a:rPr>
              <a:t>2030SDGs</a:t>
            </a:r>
            <a:r>
              <a:rPr lang="ja-JP" altLang="en-US" sz="1050" dirty="0">
                <a:solidFill>
                  <a:srgbClr val="000000"/>
                </a:solidFill>
                <a:latin typeface="+mn-ea"/>
              </a:rPr>
              <a:t>カードゲーム</a:t>
            </a:r>
            <a:endParaRPr lang="en-US" altLang="ja-JP" sz="1050" dirty="0">
              <a:solidFill>
                <a:srgbClr val="000000"/>
              </a:solidFill>
              <a:latin typeface="+mn-ea"/>
            </a:endParaRPr>
          </a:p>
          <a:p>
            <a:pPr algn="l">
              <a:lnSpc>
                <a:spcPct val="150000"/>
              </a:lnSpc>
            </a:pPr>
            <a:r>
              <a:rPr lang="ja-JP" altLang="en-US" sz="1050" dirty="0">
                <a:solidFill>
                  <a:srgbClr val="000000"/>
                </a:solidFill>
                <a:latin typeface="+mn-ea"/>
              </a:rPr>
              <a:t>公認ファシリテーター</a:t>
            </a:r>
          </a:p>
          <a:p>
            <a:pPr algn="l">
              <a:lnSpc>
                <a:spcPct val="150000"/>
              </a:lnSpc>
            </a:pPr>
            <a:r>
              <a:rPr lang="ja-JP" altLang="en-US" sz="1050" dirty="0">
                <a:solidFill>
                  <a:srgbClr val="000000"/>
                </a:solidFill>
                <a:latin typeface="+mn-ea"/>
              </a:rPr>
              <a:t>★性格を一言で表すと？：</a:t>
            </a:r>
            <a:r>
              <a:rPr lang="ja-JP" altLang="ja-JP" sz="1050" dirty="0">
                <a:solidFill>
                  <a:srgbClr val="000000"/>
                </a:solidFill>
                <a:effectLst/>
                <a:latin typeface="+mn-ea"/>
                <a:cs typeface="ＭＳ Ｐゴシック" panose="020B0600070205080204" pitchFamily="50" charset="-128"/>
              </a:rPr>
              <a:t>猪突猛進</a:t>
            </a:r>
            <a:endParaRPr lang="en-US" altLang="ja-JP" sz="1050" b="0" i="0" dirty="0">
              <a:solidFill>
                <a:srgbClr val="000000"/>
              </a:solidFill>
              <a:effectLst/>
              <a:latin typeface="+mn-ea"/>
            </a:endParaRPr>
          </a:p>
          <a:p>
            <a:pPr algn="l">
              <a:lnSpc>
                <a:spcPct val="150000"/>
              </a:lnSpc>
            </a:pPr>
            <a:r>
              <a:rPr lang="ja-JP" altLang="en-US" sz="1050" dirty="0">
                <a:solidFill>
                  <a:srgbClr val="000000"/>
                </a:solidFill>
                <a:latin typeface="+mn-ea"/>
              </a:rPr>
              <a:t>★オーボエ（楽器）が得意です♪</a:t>
            </a:r>
            <a:endParaRPr lang="ja-JP" altLang="en-US" sz="1050" b="0" i="0" dirty="0">
              <a:solidFill>
                <a:srgbClr val="000000"/>
              </a:solidFill>
              <a:effectLst/>
              <a:latin typeface="+mn-ea"/>
            </a:endParaRPr>
          </a:p>
        </p:txBody>
      </p:sp>
      <p:sp>
        <p:nvSpPr>
          <p:cNvPr id="27" name="テキスト ボックス 26">
            <a:extLst>
              <a:ext uri="{FF2B5EF4-FFF2-40B4-BE49-F238E27FC236}">
                <a16:creationId xmlns:a16="http://schemas.microsoft.com/office/drawing/2014/main" id="{AF70822C-5860-DBA8-D47A-662905999601}"/>
              </a:ext>
            </a:extLst>
          </p:cNvPr>
          <p:cNvSpPr txBox="1"/>
          <p:nvPr/>
        </p:nvSpPr>
        <p:spPr>
          <a:xfrm>
            <a:off x="960036" y="6370527"/>
            <a:ext cx="2580134" cy="1523943"/>
          </a:xfrm>
          <a:prstGeom prst="rect">
            <a:avLst/>
          </a:prstGeom>
          <a:noFill/>
        </p:spPr>
        <p:txBody>
          <a:bodyPr wrap="square" rtlCol="0">
            <a:spAutoFit/>
          </a:bodyPr>
          <a:lstStyle/>
          <a:p>
            <a:pPr algn="l">
              <a:lnSpc>
                <a:spcPct val="150000"/>
              </a:lnSpc>
            </a:pPr>
            <a:r>
              <a:rPr lang="ja-JP" altLang="en-US" sz="1050" b="1" dirty="0">
                <a:solidFill>
                  <a:srgbClr val="000000"/>
                </a:solidFill>
                <a:latin typeface="+mn-ea"/>
              </a:rPr>
              <a:t>はやと</a:t>
            </a:r>
            <a:r>
              <a:rPr lang="ja-JP" altLang="en-US" sz="1050" b="1" i="0" dirty="0">
                <a:solidFill>
                  <a:srgbClr val="000000"/>
                </a:solidFill>
                <a:effectLst/>
                <a:latin typeface="+mn-ea"/>
              </a:rPr>
              <a:t>／インストラクター</a:t>
            </a:r>
            <a:endParaRPr lang="en-US" altLang="ja-JP" sz="1050" b="1" i="0" dirty="0">
              <a:solidFill>
                <a:srgbClr val="000000"/>
              </a:solidFill>
              <a:effectLst/>
              <a:latin typeface="+mn-ea"/>
            </a:endParaRPr>
          </a:p>
          <a:p>
            <a:pPr algn="l">
              <a:lnSpc>
                <a:spcPct val="150000"/>
              </a:lnSpc>
            </a:pPr>
            <a:r>
              <a:rPr lang="ja-JP" altLang="en-US" sz="1050" dirty="0">
                <a:solidFill>
                  <a:srgbClr val="000000"/>
                </a:solidFill>
                <a:latin typeface="+mn-ea"/>
              </a:rPr>
              <a:t>二級小型船舶操縦士</a:t>
            </a:r>
          </a:p>
          <a:p>
            <a:pPr algn="l">
              <a:lnSpc>
                <a:spcPct val="150000"/>
              </a:lnSpc>
            </a:pPr>
            <a:r>
              <a:rPr lang="ja-JP" altLang="en-US" sz="1050" dirty="0">
                <a:solidFill>
                  <a:srgbClr val="000000"/>
                </a:solidFill>
                <a:latin typeface="+mn-ea"/>
              </a:rPr>
              <a:t>★好きなスポーツは？：</a:t>
            </a:r>
            <a:endParaRPr lang="en-US" altLang="ja-JP" sz="1050" dirty="0">
              <a:solidFill>
                <a:srgbClr val="000000"/>
              </a:solidFill>
              <a:latin typeface="+mn-ea"/>
            </a:endParaRPr>
          </a:p>
          <a:p>
            <a:pPr algn="l">
              <a:lnSpc>
                <a:spcPct val="150000"/>
              </a:lnSpc>
            </a:pPr>
            <a:r>
              <a:rPr lang="ja-JP" altLang="en-US" sz="1050" dirty="0">
                <a:solidFill>
                  <a:srgbClr val="000000"/>
                </a:solidFill>
                <a:latin typeface="+mn-ea"/>
              </a:rPr>
              <a:t>　</a:t>
            </a:r>
            <a:r>
              <a:rPr lang="ja-JP" altLang="en-US" sz="1050" b="0" i="0" dirty="0">
                <a:solidFill>
                  <a:srgbClr val="000000"/>
                </a:solidFill>
                <a:effectLst/>
                <a:latin typeface="+mn-ea"/>
              </a:rPr>
              <a:t>するのはテニス</a:t>
            </a:r>
            <a:r>
              <a:rPr lang="ja-JP" altLang="en-US" sz="1050" dirty="0">
                <a:solidFill>
                  <a:srgbClr val="000000"/>
                </a:solidFill>
                <a:latin typeface="+mn-ea"/>
              </a:rPr>
              <a:t>、</a:t>
            </a:r>
            <a:r>
              <a:rPr lang="ja-JP" altLang="en-US" sz="1050" b="0" i="0" dirty="0">
                <a:solidFill>
                  <a:srgbClr val="000000"/>
                </a:solidFill>
                <a:effectLst/>
                <a:latin typeface="+mn-ea"/>
              </a:rPr>
              <a:t>見るのは野球</a:t>
            </a:r>
            <a:br>
              <a:rPr lang="ja-JP" altLang="en-US" sz="1050" b="0" i="0" dirty="0">
                <a:solidFill>
                  <a:srgbClr val="000000"/>
                </a:solidFill>
                <a:effectLst/>
                <a:latin typeface="+mn-ea"/>
              </a:rPr>
            </a:br>
            <a:r>
              <a:rPr lang="ja-JP" altLang="en-US" sz="1050" dirty="0">
                <a:solidFill>
                  <a:srgbClr val="000000"/>
                </a:solidFill>
                <a:latin typeface="+mn-ea"/>
              </a:rPr>
              <a:t>★行ってみたい場所は？：</a:t>
            </a:r>
            <a:endParaRPr lang="en-US" altLang="ja-JP" sz="1050" dirty="0">
              <a:solidFill>
                <a:srgbClr val="000000"/>
              </a:solidFill>
              <a:latin typeface="+mn-ea"/>
            </a:endParaRPr>
          </a:p>
          <a:p>
            <a:pPr algn="l">
              <a:lnSpc>
                <a:spcPct val="150000"/>
              </a:lnSpc>
            </a:pPr>
            <a:r>
              <a:rPr lang="ja-JP" altLang="en-US" sz="1050" b="0" i="0" dirty="0">
                <a:solidFill>
                  <a:srgbClr val="000000"/>
                </a:solidFill>
                <a:effectLst/>
                <a:latin typeface="+mn-ea"/>
              </a:rPr>
              <a:t>　世界一周航空券で世界一周！</a:t>
            </a:r>
            <a:endParaRPr lang="en-US" altLang="ja-JP" sz="1050" b="0" i="0" dirty="0">
              <a:solidFill>
                <a:srgbClr val="000000"/>
              </a:solidFill>
              <a:effectLst/>
              <a:latin typeface="+mn-ea"/>
            </a:endParaRPr>
          </a:p>
        </p:txBody>
      </p:sp>
      <p:sp>
        <p:nvSpPr>
          <p:cNvPr id="28" name="テキスト ボックス 27">
            <a:extLst>
              <a:ext uri="{FF2B5EF4-FFF2-40B4-BE49-F238E27FC236}">
                <a16:creationId xmlns:a16="http://schemas.microsoft.com/office/drawing/2014/main" id="{B2738EA0-017A-7FFC-B42B-B514397B005E}"/>
              </a:ext>
            </a:extLst>
          </p:cNvPr>
          <p:cNvSpPr txBox="1"/>
          <p:nvPr/>
        </p:nvSpPr>
        <p:spPr>
          <a:xfrm>
            <a:off x="4138823" y="6406856"/>
            <a:ext cx="2580134" cy="1765868"/>
          </a:xfrm>
          <a:prstGeom prst="rect">
            <a:avLst/>
          </a:prstGeom>
          <a:noFill/>
        </p:spPr>
        <p:txBody>
          <a:bodyPr wrap="square" rtlCol="0">
            <a:spAutoFit/>
          </a:bodyPr>
          <a:lstStyle/>
          <a:p>
            <a:pPr algn="l">
              <a:lnSpc>
                <a:spcPct val="150000"/>
              </a:lnSpc>
            </a:pPr>
            <a:r>
              <a:rPr lang="ja-JP" altLang="en-US" sz="1050" b="1" dirty="0">
                <a:solidFill>
                  <a:srgbClr val="000000"/>
                </a:solidFill>
                <a:latin typeface="+mn-ea"/>
              </a:rPr>
              <a:t>かいと</a:t>
            </a:r>
            <a:r>
              <a:rPr lang="ja-JP" altLang="en-US" sz="1050" b="1" i="0" dirty="0">
                <a:solidFill>
                  <a:srgbClr val="000000"/>
                </a:solidFill>
                <a:effectLst/>
                <a:latin typeface="+mn-ea"/>
              </a:rPr>
              <a:t>／インストラクター</a:t>
            </a:r>
            <a:endParaRPr lang="en-US" altLang="ja-JP" sz="1050" b="1" i="0" dirty="0">
              <a:solidFill>
                <a:srgbClr val="000000"/>
              </a:solidFill>
              <a:effectLst/>
              <a:latin typeface="+mn-ea"/>
            </a:endParaRPr>
          </a:p>
          <a:p>
            <a:pPr algn="l">
              <a:lnSpc>
                <a:spcPct val="150000"/>
              </a:lnSpc>
            </a:pPr>
            <a:r>
              <a:rPr lang="ja-JP" altLang="en-US" sz="1050" i="0" dirty="0">
                <a:solidFill>
                  <a:srgbClr val="000000"/>
                </a:solidFill>
                <a:effectLst/>
                <a:latin typeface="+mn-ea"/>
              </a:rPr>
              <a:t>二級小型船舶操縦士</a:t>
            </a:r>
          </a:p>
          <a:p>
            <a:pPr algn="l">
              <a:lnSpc>
                <a:spcPct val="150000"/>
              </a:lnSpc>
            </a:pPr>
            <a:r>
              <a:rPr lang="ja-JP" altLang="en-US" sz="1050" i="0" dirty="0">
                <a:solidFill>
                  <a:srgbClr val="000000"/>
                </a:solidFill>
                <a:effectLst/>
                <a:latin typeface="+mn-ea"/>
              </a:rPr>
              <a:t>★好きなアーティスト：</a:t>
            </a:r>
            <a:endParaRPr lang="en-US" altLang="ja-JP" sz="1050" i="0" dirty="0">
              <a:solidFill>
                <a:srgbClr val="000000"/>
              </a:solidFill>
              <a:effectLst/>
              <a:latin typeface="+mn-ea"/>
            </a:endParaRPr>
          </a:p>
          <a:p>
            <a:pPr algn="l">
              <a:lnSpc>
                <a:spcPct val="150000"/>
              </a:lnSpc>
            </a:pPr>
            <a:r>
              <a:rPr lang="ja-JP" altLang="en-US" sz="1050" dirty="0">
                <a:solidFill>
                  <a:srgbClr val="000000"/>
                </a:solidFill>
                <a:latin typeface="+mn-ea"/>
              </a:rPr>
              <a:t>　</a:t>
            </a:r>
            <a:r>
              <a:rPr lang="en-US" altLang="ja-JP" sz="1050" dirty="0" err="1">
                <a:solidFill>
                  <a:srgbClr val="000000"/>
                </a:solidFill>
                <a:latin typeface="+mn-ea"/>
              </a:rPr>
              <a:t>Mrs.GREEN</a:t>
            </a:r>
            <a:r>
              <a:rPr lang="en-US" altLang="ja-JP" sz="1050" dirty="0">
                <a:solidFill>
                  <a:srgbClr val="000000"/>
                </a:solidFill>
                <a:latin typeface="+mn-ea"/>
              </a:rPr>
              <a:t> APPLE</a:t>
            </a:r>
            <a:r>
              <a:rPr lang="ja-JP" altLang="en-US" sz="1050" dirty="0">
                <a:solidFill>
                  <a:srgbClr val="000000"/>
                </a:solidFill>
                <a:latin typeface="+mn-ea"/>
              </a:rPr>
              <a:t>（大ファン）</a:t>
            </a:r>
            <a:endParaRPr lang="en-US" altLang="ja-JP" sz="1050" dirty="0">
              <a:solidFill>
                <a:srgbClr val="000000"/>
              </a:solidFill>
              <a:latin typeface="+mn-ea"/>
            </a:endParaRPr>
          </a:p>
          <a:p>
            <a:pPr algn="l">
              <a:lnSpc>
                <a:spcPct val="150000"/>
              </a:lnSpc>
            </a:pPr>
            <a:r>
              <a:rPr lang="ja-JP" altLang="en-US" sz="1050" i="0" dirty="0">
                <a:solidFill>
                  <a:srgbClr val="000000"/>
                </a:solidFill>
                <a:effectLst/>
                <a:latin typeface="+mn-ea"/>
              </a:rPr>
              <a:t>★好きなスポーツは？：スキー</a:t>
            </a:r>
            <a:endParaRPr lang="en-US" altLang="ja-JP" sz="1050" i="0" dirty="0">
              <a:solidFill>
                <a:srgbClr val="000000"/>
              </a:solidFill>
              <a:effectLst/>
              <a:latin typeface="+mn-ea"/>
            </a:endParaRPr>
          </a:p>
          <a:p>
            <a:pPr algn="l">
              <a:lnSpc>
                <a:spcPct val="150000"/>
              </a:lnSpc>
            </a:pPr>
            <a:r>
              <a:rPr lang="ja-JP" altLang="en-US" sz="1050" i="0" dirty="0">
                <a:solidFill>
                  <a:srgbClr val="000000"/>
                </a:solidFill>
                <a:effectLst/>
                <a:latin typeface="+mn-ea"/>
              </a:rPr>
              <a:t>（年に数回は行くほど！）</a:t>
            </a:r>
          </a:p>
          <a:p>
            <a:pPr algn="l">
              <a:lnSpc>
                <a:spcPct val="150000"/>
              </a:lnSpc>
            </a:pPr>
            <a:endParaRPr lang="en-US" altLang="ja-JP" sz="1050" b="1" i="0" dirty="0">
              <a:solidFill>
                <a:srgbClr val="000000"/>
              </a:solidFill>
              <a:effectLst/>
              <a:latin typeface="+mn-ea"/>
            </a:endParaRPr>
          </a:p>
        </p:txBody>
      </p:sp>
      <p:sp>
        <p:nvSpPr>
          <p:cNvPr id="7" name="テキスト ボックス 6">
            <a:extLst>
              <a:ext uri="{FF2B5EF4-FFF2-40B4-BE49-F238E27FC236}">
                <a16:creationId xmlns:a16="http://schemas.microsoft.com/office/drawing/2014/main" id="{6BE5C51E-53E4-0B85-8CEE-331A72B1F6D2}"/>
              </a:ext>
            </a:extLst>
          </p:cNvPr>
          <p:cNvSpPr txBox="1"/>
          <p:nvPr/>
        </p:nvSpPr>
        <p:spPr>
          <a:xfrm>
            <a:off x="972948" y="8126265"/>
            <a:ext cx="2580134" cy="1281569"/>
          </a:xfrm>
          <a:prstGeom prst="rect">
            <a:avLst/>
          </a:prstGeom>
          <a:noFill/>
        </p:spPr>
        <p:txBody>
          <a:bodyPr wrap="square" rtlCol="0">
            <a:spAutoFit/>
          </a:bodyPr>
          <a:lstStyle/>
          <a:p>
            <a:pPr algn="l">
              <a:lnSpc>
                <a:spcPct val="150000"/>
              </a:lnSpc>
            </a:pPr>
            <a:r>
              <a:rPr lang="ja-JP" altLang="en-US" sz="1050" b="1" i="0" dirty="0">
                <a:solidFill>
                  <a:srgbClr val="000000"/>
                </a:solidFill>
                <a:effectLst/>
                <a:latin typeface="+mn-ea"/>
              </a:rPr>
              <a:t>井上 桂子／青少年国際交流</a:t>
            </a:r>
            <a:endParaRPr lang="ja-JP" altLang="en-US" sz="1050" b="0" i="0" dirty="0">
              <a:solidFill>
                <a:srgbClr val="000000"/>
              </a:solidFill>
              <a:effectLst/>
              <a:latin typeface="+mn-ea"/>
            </a:endParaRPr>
          </a:p>
          <a:p>
            <a:pPr algn="l">
              <a:lnSpc>
                <a:spcPct val="150000"/>
              </a:lnSpc>
            </a:pPr>
            <a:r>
              <a:rPr lang="ja-JP" altLang="en-US" sz="1050" b="0" i="0" dirty="0">
                <a:solidFill>
                  <a:srgbClr val="000000"/>
                </a:solidFill>
                <a:effectLst/>
                <a:latin typeface="+mn-ea"/>
              </a:rPr>
              <a:t>ウイ</a:t>
            </a:r>
            <a:r>
              <a:rPr lang="en-US" altLang="ja-JP" sz="1050" dirty="0">
                <a:solidFill>
                  <a:srgbClr val="000000"/>
                </a:solidFill>
                <a:latin typeface="+mn-ea"/>
              </a:rPr>
              <a:t> </a:t>
            </a:r>
            <a:r>
              <a:rPr lang="ja-JP" altLang="en-US" sz="1050" b="0" i="0" dirty="0">
                <a:solidFill>
                  <a:srgbClr val="000000"/>
                </a:solidFill>
                <a:effectLst/>
                <a:latin typeface="+mn-ea"/>
              </a:rPr>
              <a:t>キャロル ミト ハワイアン</a:t>
            </a:r>
            <a:endParaRPr lang="en-US" altLang="ja-JP" sz="1050" b="0" i="0" dirty="0">
              <a:solidFill>
                <a:srgbClr val="000000"/>
              </a:solidFill>
              <a:effectLst/>
              <a:latin typeface="+mn-ea"/>
            </a:endParaRPr>
          </a:p>
          <a:p>
            <a:pPr algn="l">
              <a:lnSpc>
                <a:spcPct val="150000"/>
              </a:lnSpc>
            </a:pPr>
            <a:r>
              <a:rPr lang="ja-JP" altLang="en-US" sz="1050" b="0" i="0" dirty="0">
                <a:solidFill>
                  <a:srgbClr val="000000"/>
                </a:solidFill>
                <a:effectLst/>
                <a:latin typeface="+mn-ea"/>
              </a:rPr>
              <a:t>リボンレイ公認インストラクター</a:t>
            </a:r>
            <a:br>
              <a:rPr lang="ja-JP" altLang="en-US" sz="1050" b="0" i="0" dirty="0">
                <a:solidFill>
                  <a:srgbClr val="000000"/>
                </a:solidFill>
                <a:effectLst/>
                <a:latin typeface="+mn-ea"/>
              </a:rPr>
            </a:br>
            <a:r>
              <a:rPr lang="ja-JP" altLang="en-US" sz="1050" b="0" i="0" dirty="0">
                <a:solidFill>
                  <a:srgbClr val="000000"/>
                </a:solidFill>
                <a:effectLst/>
                <a:latin typeface="+mn-ea"/>
              </a:rPr>
              <a:t>★特技：書道、 リース作り</a:t>
            </a:r>
            <a:endParaRPr lang="en-US" altLang="ja-JP" sz="1050" dirty="0">
              <a:solidFill>
                <a:srgbClr val="000000"/>
              </a:solidFill>
              <a:latin typeface="+mn-ea"/>
            </a:endParaRPr>
          </a:p>
          <a:p>
            <a:pPr algn="l">
              <a:lnSpc>
                <a:spcPct val="150000"/>
              </a:lnSpc>
            </a:pPr>
            <a:r>
              <a:rPr lang="ja-JP" altLang="en-US" sz="1050" b="0" i="0" dirty="0">
                <a:solidFill>
                  <a:srgbClr val="000000"/>
                </a:solidFill>
                <a:effectLst/>
                <a:latin typeface="+mn-ea"/>
              </a:rPr>
              <a:t>★話せる言語：英語・韓国語</a:t>
            </a:r>
          </a:p>
        </p:txBody>
      </p:sp>
      <p:sp>
        <p:nvSpPr>
          <p:cNvPr id="8" name="テキスト ボックス 7">
            <a:extLst>
              <a:ext uri="{FF2B5EF4-FFF2-40B4-BE49-F238E27FC236}">
                <a16:creationId xmlns:a16="http://schemas.microsoft.com/office/drawing/2014/main" id="{F6B39CB9-F58D-5804-E456-F98C5C392E06}"/>
              </a:ext>
            </a:extLst>
          </p:cNvPr>
          <p:cNvSpPr txBox="1"/>
          <p:nvPr/>
        </p:nvSpPr>
        <p:spPr>
          <a:xfrm>
            <a:off x="5315177" y="11708151"/>
            <a:ext cx="2556423" cy="2251065"/>
          </a:xfrm>
          <a:prstGeom prst="rect">
            <a:avLst/>
          </a:prstGeom>
          <a:noFill/>
        </p:spPr>
        <p:txBody>
          <a:bodyPr wrap="square" rtlCol="0">
            <a:spAutoFit/>
          </a:bodyPr>
          <a:lstStyle/>
          <a:p>
            <a:pPr algn="l">
              <a:lnSpc>
                <a:spcPct val="150000"/>
              </a:lnSpc>
            </a:pPr>
            <a:r>
              <a:rPr lang="ja-JP" altLang="en-US" sz="1050" b="1" i="0" dirty="0">
                <a:solidFill>
                  <a:srgbClr val="000000"/>
                </a:solidFill>
                <a:effectLst/>
                <a:latin typeface="+mn-ea"/>
              </a:rPr>
              <a:t>秋山 紀夫／ヨットコーチ</a:t>
            </a:r>
            <a:endParaRPr lang="en-US" altLang="ja-JP" sz="1050" b="1" i="0" dirty="0">
              <a:solidFill>
                <a:srgbClr val="000000"/>
              </a:solidFill>
              <a:effectLst/>
              <a:latin typeface="+mn-ea"/>
            </a:endParaRPr>
          </a:p>
          <a:p>
            <a:pPr algn="l">
              <a:lnSpc>
                <a:spcPct val="150000"/>
              </a:lnSpc>
            </a:pPr>
            <a:r>
              <a:rPr lang="en-US" altLang="ja-JP" sz="1050" b="0" i="0" dirty="0">
                <a:solidFill>
                  <a:srgbClr val="000000"/>
                </a:solidFill>
                <a:effectLst/>
                <a:latin typeface="+mn-ea"/>
              </a:rPr>
              <a:t>1958.5.2</a:t>
            </a:r>
            <a:r>
              <a:rPr lang="ja-JP" altLang="en-US" sz="1050" b="0" i="0" dirty="0">
                <a:solidFill>
                  <a:srgbClr val="000000"/>
                </a:solidFill>
                <a:effectLst/>
                <a:latin typeface="+mn-ea"/>
              </a:rPr>
              <a:t>生</a:t>
            </a:r>
          </a:p>
          <a:p>
            <a:pPr algn="l">
              <a:lnSpc>
                <a:spcPct val="150000"/>
              </a:lnSpc>
            </a:pPr>
            <a:r>
              <a:rPr lang="ja-JP" altLang="en-US" sz="1050" b="0" i="0" dirty="0">
                <a:solidFill>
                  <a:srgbClr val="000000"/>
                </a:solidFill>
                <a:effectLst/>
                <a:latin typeface="+mn-ea"/>
              </a:rPr>
              <a:t>京都外国語大学 外国語学部卒</a:t>
            </a:r>
          </a:p>
          <a:p>
            <a:pPr algn="l">
              <a:lnSpc>
                <a:spcPct val="150000"/>
              </a:lnSpc>
            </a:pPr>
            <a:r>
              <a:rPr lang="ja-JP" altLang="en-US" sz="1050" b="0" i="0" dirty="0">
                <a:solidFill>
                  <a:srgbClr val="000000"/>
                </a:solidFill>
                <a:effectLst/>
                <a:latin typeface="+mn-ea"/>
              </a:rPr>
              <a:t>日本オリンピック委員会セーリング強化スタッフ（コーチングスタッフ）</a:t>
            </a:r>
          </a:p>
          <a:p>
            <a:pPr algn="l">
              <a:lnSpc>
                <a:spcPct val="150000"/>
              </a:lnSpc>
            </a:pPr>
            <a:r>
              <a:rPr lang="ja-JP" altLang="en-US" sz="1050" b="0" i="0" dirty="0">
                <a:solidFill>
                  <a:srgbClr val="000000"/>
                </a:solidFill>
                <a:effectLst/>
                <a:latin typeface="+mn-ea"/>
              </a:rPr>
              <a:t>日本体育協会公認コーチ</a:t>
            </a:r>
          </a:p>
          <a:p>
            <a:pPr algn="l">
              <a:lnSpc>
                <a:spcPct val="150000"/>
              </a:lnSpc>
            </a:pPr>
            <a:r>
              <a:rPr lang="ja-JP" altLang="en-US" sz="1050" b="0" i="0" dirty="0">
                <a:solidFill>
                  <a:srgbClr val="000000"/>
                </a:solidFill>
                <a:effectLst/>
                <a:latin typeface="+mn-ea"/>
              </a:rPr>
              <a:t>ヨットレーザークラス世界チャンピオン</a:t>
            </a:r>
          </a:p>
          <a:p>
            <a:pPr algn="l">
              <a:lnSpc>
                <a:spcPct val="150000"/>
              </a:lnSpc>
            </a:pPr>
            <a:r>
              <a:rPr lang="ja-JP" altLang="en-US" sz="1050" b="0" i="0" dirty="0">
                <a:solidFill>
                  <a:srgbClr val="000000"/>
                </a:solidFill>
                <a:effectLst/>
                <a:latin typeface="+mn-ea"/>
              </a:rPr>
              <a:t>二級小型船舶操縦士</a:t>
            </a:r>
            <a:endParaRPr lang="en-US" altLang="ja-JP" sz="1050" b="0" i="0" dirty="0">
              <a:solidFill>
                <a:srgbClr val="000000"/>
              </a:solidFill>
              <a:effectLst/>
              <a:latin typeface="+mn-ea"/>
            </a:endParaRPr>
          </a:p>
        </p:txBody>
      </p:sp>
      <p:pic>
        <p:nvPicPr>
          <p:cNvPr id="35" name="図 34">
            <a:extLst>
              <a:ext uri="{FF2B5EF4-FFF2-40B4-BE49-F238E27FC236}">
                <a16:creationId xmlns:a16="http://schemas.microsoft.com/office/drawing/2014/main" id="{FE901D3D-17D8-F3F5-4422-6177F7A7B04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1133" y="8126266"/>
            <a:ext cx="648876" cy="648876"/>
          </a:xfrm>
          <a:prstGeom prst="flowChartConnector">
            <a:avLst/>
          </a:prstGeom>
        </p:spPr>
      </p:pic>
      <p:pic>
        <p:nvPicPr>
          <p:cNvPr id="1026" name="Picture 2">
            <a:extLst>
              <a:ext uri="{FF2B5EF4-FFF2-40B4-BE49-F238E27FC236}">
                <a16:creationId xmlns:a16="http://schemas.microsoft.com/office/drawing/2014/main" id="{3ED48CCE-43FC-13E3-6F69-23A3408CB6A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68877" y="8067589"/>
            <a:ext cx="679505" cy="679505"/>
          </a:xfrm>
          <a:prstGeom prst="ellipse">
            <a:avLst/>
          </a:prstGeom>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00CF3E0D-23A4-E1BE-5B05-421E305C8EC8}"/>
              </a:ext>
            </a:extLst>
          </p:cNvPr>
          <p:cNvSpPr txBox="1"/>
          <p:nvPr/>
        </p:nvSpPr>
        <p:spPr>
          <a:xfrm>
            <a:off x="4183652" y="8126265"/>
            <a:ext cx="2909827" cy="1765868"/>
          </a:xfrm>
          <a:prstGeom prst="rect">
            <a:avLst/>
          </a:prstGeom>
          <a:noFill/>
        </p:spPr>
        <p:txBody>
          <a:bodyPr wrap="square" rtlCol="0">
            <a:spAutoFit/>
          </a:bodyPr>
          <a:lstStyle/>
          <a:p>
            <a:pPr algn="l">
              <a:lnSpc>
                <a:spcPct val="150000"/>
              </a:lnSpc>
            </a:pPr>
            <a:r>
              <a:rPr lang="ja-JP" altLang="en-US" sz="1050" b="1" dirty="0">
                <a:solidFill>
                  <a:srgbClr val="000000"/>
                </a:solidFill>
                <a:latin typeface="+mn-ea"/>
              </a:rPr>
              <a:t>秋山 紀夫／ヨットコーチ</a:t>
            </a:r>
            <a:endParaRPr lang="en-US" altLang="ja-JP" sz="1050" b="1" dirty="0">
              <a:solidFill>
                <a:srgbClr val="000000"/>
              </a:solidFill>
              <a:latin typeface="+mn-ea"/>
            </a:endParaRPr>
          </a:p>
          <a:p>
            <a:pPr algn="l">
              <a:lnSpc>
                <a:spcPct val="150000"/>
              </a:lnSpc>
            </a:pPr>
            <a:r>
              <a:rPr lang="ja-JP" altLang="en-US" sz="1050" i="0" dirty="0">
                <a:solidFill>
                  <a:srgbClr val="000000"/>
                </a:solidFill>
                <a:effectLst/>
                <a:latin typeface="+mn-ea"/>
              </a:rPr>
              <a:t>日本オリンピック委員会セーリング</a:t>
            </a:r>
            <a:endParaRPr lang="en-US" altLang="ja-JP" sz="1050" i="0" dirty="0">
              <a:solidFill>
                <a:srgbClr val="000000"/>
              </a:solidFill>
              <a:effectLst/>
              <a:latin typeface="+mn-ea"/>
            </a:endParaRPr>
          </a:p>
          <a:p>
            <a:pPr algn="l">
              <a:lnSpc>
                <a:spcPct val="150000"/>
              </a:lnSpc>
            </a:pPr>
            <a:r>
              <a:rPr lang="ja-JP" altLang="en-US" sz="1050" i="0" dirty="0">
                <a:solidFill>
                  <a:srgbClr val="000000"/>
                </a:solidFill>
                <a:effectLst/>
                <a:latin typeface="+mn-ea"/>
              </a:rPr>
              <a:t>強化スタッフ（コーチングスタッフ）</a:t>
            </a:r>
          </a:p>
          <a:p>
            <a:pPr algn="l">
              <a:lnSpc>
                <a:spcPct val="150000"/>
              </a:lnSpc>
            </a:pPr>
            <a:r>
              <a:rPr lang="ja-JP" altLang="en-US" sz="1050" i="0" dirty="0">
                <a:solidFill>
                  <a:srgbClr val="000000"/>
                </a:solidFill>
                <a:effectLst/>
                <a:latin typeface="+mn-ea"/>
              </a:rPr>
              <a:t>日本体育協会公認コーチ</a:t>
            </a:r>
          </a:p>
          <a:p>
            <a:pPr algn="l">
              <a:lnSpc>
                <a:spcPct val="150000"/>
              </a:lnSpc>
            </a:pPr>
            <a:r>
              <a:rPr lang="ja-JP" altLang="en-US" sz="1050" i="0" dirty="0">
                <a:solidFill>
                  <a:srgbClr val="000000"/>
                </a:solidFill>
                <a:effectLst/>
                <a:latin typeface="+mn-ea"/>
              </a:rPr>
              <a:t>ヨットレーザークラス世界チャンピオン</a:t>
            </a:r>
          </a:p>
          <a:p>
            <a:pPr algn="l">
              <a:lnSpc>
                <a:spcPct val="150000"/>
              </a:lnSpc>
            </a:pPr>
            <a:r>
              <a:rPr lang="ja-JP" altLang="en-US" sz="1050" i="0" dirty="0">
                <a:solidFill>
                  <a:srgbClr val="000000"/>
                </a:solidFill>
                <a:effectLst/>
                <a:latin typeface="+mn-ea"/>
              </a:rPr>
              <a:t>二級小型船舶操縦士</a:t>
            </a:r>
            <a:endParaRPr lang="en-US" altLang="ja-JP" sz="1050" i="0" dirty="0">
              <a:solidFill>
                <a:srgbClr val="000000"/>
              </a:solidFill>
              <a:effectLst/>
              <a:latin typeface="+mn-ea"/>
            </a:endParaRPr>
          </a:p>
          <a:p>
            <a:pPr algn="l">
              <a:lnSpc>
                <a:spcPct val="150000"/>
              </a:lnSpc>
            </a:pPr>
            <a:endParaRPr lang="en-US" altLang="ja-JP" sz="1050" b="1" i="0" dirty="0">
              <a:solidFill>
                <a:srgbClr val="000000"/>
              </a:solidFill>
              <a:effectLst/>
              <a:latin typeface="+mn-ea"/>
            </a:endParaRPr>
          </a:p>
        </p:txBody>
      </p:sp>
    </p:spTree>
    <p:extLst>
      <p:ext uri="{BB962C8B-B14F-4D97-AF65-F5344CB8AC3E}">
        <p14:creationId xmlns:p14="http://schemas.microsoft.com/office/powerpoint/2010/main" val="215892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C86AB5B-C88A-4BEA-9506-6148FDB13244}"/>
              </a:ext>
            </a:extLst>
          </p:cNvPr>
          <p:cNvSpPr/>
          <p:nvPr/>
        </p:nvSpPr>
        <p:spPr>
          <a:xfrm>
            <a:off x="117652" y="158830"/>
            <a:ext cx="6599997" cy="9588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aphicFrame>
        <p:nvGraphicFramePr>
          <p:cNvPr id="6" name="表 5">
            <a:extLst>
              <a:ext uri="{FF2B5EF4-FFF2-40B4-BE49-F238E27FC236}">
                <a16:creationId xmlns:a16="http://schemas.microsoft.com/office/drawing/2014/main" id="{086182F1-A94E-4F58-8933-142D3C09ACA3}"/>
              </a:ext>
            </a:extLst>
          </p:cNvPr>
          <p:cNvGraphicFramePr>
            <a:graphicFrameLocks noGrp="1"/>
          </p:cNvGraphicFramePr>
          <p:nvPr>
            <p:extLst>
              <p:ext uri="{D42A27DB-BD31-4B8C-83A1-F6EECF244321}">
                <p14:modId xmlns:p14="http://schemas.microsoft.com/office/powerpoint/2010/main" val="2986355771"/>
              </p:ext>
            </p:extLst>
          </p:nvPr>
        </p:nvGraphicFramePr>
        <p:xfrm>
          <a:off x="305710" y="3518752"/>
          <a:ext cx="6347619" cy="1325222"/>
        </p:xfrm>
        <a:graphic>
          <a:graphicData uri="http://schemas.openxmlformats.org/drawingml/2006/table">
            <a:tbl>
              <a:tblPr firstRow="1" bandRow="1">
                <a:tableStyleId>{5C22544A-7EE6-4342-B048-85BDC9FD1C3A}</a:tableStyleId>
              </a:tblPr>
              <a:tblGrid>
                <a:gridCol w="424116">
                  <a:extLst>
                    <a:ext uri="{9D8B030D-6E8A-4147-A177-3AD203B41FA5}">
                      <a16:colId xmlns:a16="http://schemas.microsoft.com/office/drawing/2014/main" val="20000"/>
                    </a:ext>
                  </a:extLst>
                </a:gridCol>
                <a:gridCol w="5923503">
                  <a:extLst>
                    <a:ext uri="{9D8B030D-6E8A-4147-A177-3AD203B41FA5}">
                      <a16:colId xmlns:a16="http://schemas.microsoft.com/office/drawing/2014/main" val="20001"/>
                    </a:ext>
                  </a:extLst>
                </a:gridCol>
              </a:tblGrid>
              <a:tr h="336011">
                <a:tc gridSpan="2">
                  <a:txBody>
                    <a:bodyPr/>
                    <a:lstStyle/>
                    <a:p>
                      <a:pPr algn="l"/>
                      <a:r>
                        <a:rPr kumimoji="1" lang="ja-JP" altLang="en-US" sz="1200" dirty="0">
                          <a:latin typeface="游ゴシック" panose="020B0400000000000000" pitchFamily="50" charset="-128"/>
                          <a:ea typeface="游ゴシック" panose="020B0400000000000000" pitchFamily="50" charset="-128"/>
                          <a:cs typeface="メイリオ" pitchFamily="50" charset="-128"/>
                        </a:rPr>
                        <a:t>学習のねらい</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tc hMerge="1">
                  <a:txBody>
                    <a:bodyPr/>
                    <a:lstStyle/>
                    <a:p>
                      <a:endParaRPr kumimoji="1" lang="ja-JP" altLang="en-US" sz="1200" dirty="0">
                        <a:latin typeface="メイリオ" pitchFamily="50" charset="-128"/>
                        <a:ea typeface="メイリオ" pitchFamily="50" charset="-128"/>
                        <a:cs typeface="メイリオ" pitchFamily="50" charset="-128"/>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alpha val="74118"/>
                      </a:srgbClr>
                    </a:solidFill>
                  </a:tcPr>
                </a:tc>
                <a:extLst>
                  <a:ext uri="{0D108BD9-81ED-4DB2-BD59-A6C34878D82A}">
                    <a16:rowId xmlns:a16="http://schemas.microsoft.com/office/drawing/2014/main" val="10000"/>
                  </a:ext>
                </a:extLst>
              </a:tr>
              <a:tr h="329737">
                <a:tc>
                  <a:txBody>
                    <a:bodyPr/>
                    <a:lstStyle/>
                    <a:p>
                      <a:pPr algn="ctr"/>
                      <a:endParaRPr kumimoji="1" lang="ja-JP" altLang="en-US" sz="1050" b="0" dirty="0">
                        <a:latin typeface="メイリオ" pitchFamily="50" charset="-128"/>
                        <a:ea typeface="メイリオ" pitchFamily="50" charset="-128"/>
                        <a:cs typeface="メイリオ"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95564" rtl="0" eaLnBrk="1" fontAlgn="auto" latinLnBrk="0" hangingPunct="1">
                        <a:lnSpc>
                          <a:spcPct val="100000"/>
                        </a:lnSpc>
                        <a:spcBef>
                          <a:spcPts val="0"/>
                        </a:spcBef>
                        <a:spcAft>
                          <a:spcPts val="0"/>
                        </a:spcAft>
                        <a:buClrTx/>
                        <a:buSzTx/>
                        <a:buFontTx/>
                        <a:buNone/>
                        <a:tabLst/>
                        <a:defRPr/>
                      </a:pPr>
                      <a:r>
                        <a:rPr lang="ja-JP" altLang="en-US" sz="1050" b="0" spc="-5" dirty="0">
                          <a:solidFill>
                            <a:schemeClr val="tx1"/>
                          </a:solidFill>
                          <a:latin typeface="+mn-ea"/>
                          <a:ea typeface="+mn-ea"/>
                          <a:cs typeface="Noto Sans CJK JP Medium"/>
                        </a:rPr>
                        <a:t>共通のスポーツ体験を通じて健康に過ごすことを目指すとともに、仲間と絆や団結力を深める。</a:t>
                      </a:r>
                      <a:endParaRPr lang="en-US" altLang="ja-JP" sz="1050" b="0" spc="-5" dirty="0">
                        <a:solidFill>
                          <a:schemeClr val="tx1"/>
                        </a:solidFill>
                        <a:latin typeface="+mn-ea"/>
                        <a:ea typeface="+mn-ea"/>
                        <a:cs typeface="Noto Sans CJK JP Medium"/>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dirty="0">
                        <a:latin typeface="メイリオ" pitchFamily="50" charset="-128"/>
                        <a:ea typeface="メイリオ" pitchFamily="50" charset="-128"/>
                        <a:cs typeface="メイリオ"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n-ea"/>
                          <a:ea typeface="+mn-ea"/>
                        </a:rPr>
                        <a:t>環境負荷の少ないウォータースポーツ体験を通して、自然や環境を大事にする心を学ぶ。</a:t>
                      </a:r>
                      <a:endParaRPr kumimoji="1" lang="en-US" altLang="ja-JP" sz="1050" b="0" dirty="0">
                        <a:solidFill>
                          <a:schemeClr val="tx1"/>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37">
                <a:tc>
                  <a:txBody>
                    <a:bodyPr/>
                    <a:lstStyle/>
                    <a:p>
                      <a:pPr algn="ctr"/>
                      <a:endParaRPr kumimoji="1" lang="ja-JP" altLang="en-US" sz="1050" b="0" dirty="0">
                        <a:latin typeface="メイリオ" pitchFamily="50" charset="-128"/>
                        <a:ea typeface="メイリオ" pitchFamily="50" charset="-128"/>
                        <a:cs typeface="メイリオ"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lvl="0"/>
                      <a:r>
                        <a:rPr kumimoji="1" lang="ja-JP" altLang="en-US" sz="1050" b="1" kern="1200" dirty="0">
                          <a:solidFill>
                            <a:srgbClr val="FF0000"/>
                          </a:solidFill>
                          <a:effectLst/>
                          <a:latin typeface="+mn-ea"/>
                          <a:ea typeface="+mn-ea"/>
                          <a:cs typeface="+mn-cs"/>
                        </a:rPr>
                        <a:t>ライフジャケット着用義務</a:t>
                      </a:r>
                      <a:r>
                        <a:rPr kumimoji="1" lang="ja-JP" altLang="en-US" sz="1050" b="0" kern="1200" dirty="0">
                          <a:solidFill>
                            <a:schemeClr val="tx1"/>
                          </a:solidFill>
                          <a:effectLst/>
                          <a:latin typeface="+mn-ea"/>
                          <a:ea typeface="+mn-ea"/>
                          <a:cs typeface="+mn-cs"/>
                        </a:rPr>
                        <a:t>のルールを通じて自然の危険性を学び、自分の身を守る力をつける。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テキスト ボックス 1">
            <a:extLst>
              <a:ext uri="{FF2B5EF4-FFF2-40B4-BE49-F238E27FC236}">
                <a16:creationId xmlns:a16="http://schemas.microsoft.com/office/drawing/2014/main" id="{F8B722DF-5937-8075-8E31-C789553C1DF9}"/>
              </a:ext>
            </a:extLst>
          </p:cNvPr>
          <p:cNvSpPr txBox="1"/>
          <p:nvPr/>
        </p:nvSpPr>
        <p:spPr>
          <a:xfrm>
            <a:off x="354650" y="492648"/>
            <a:ext cx="6632022" cy="523220"/>
          </a:xfrm>
          <a:prstGeom prst="rect">
            <a:avLst/>
          </a:prstGeom>
          <a:noFill/>
        </p:spPr>
        <p:txBody>
          <a:bodyPr wrap="square" rtlCol="0">
            <a:spAutoFit/>
          </a:bodyPr>
          <a:lstStyle/>
          <a:p>
            <a:r>
              <a:rPr kumimoji="1" lang="ja-JP" altLang="en-US" sz="2800" b="1" dirty="0">
                <a:latin typeface="+mn-ea"/>
                <a:cs typeface="Segoe UI Semibold" panose="020B0702040204020203" pitchFamily="34" charset="0"/>
              </a:rPr>
              <a:t>カヤック体験について</a:t>
            </a:r>
          </a:p>
        </p:txBody>
      </p:sp>
      <p:cxnSp>
        <p:nvCxnSpPr>
          <p:cNvPr id="3" name="直線コネクタ 2">
            <a:extLst>
              <a:ext uri="{FF2B5EF4-FFF2-40B4-BE49-F238E27FC236}">
                <a16:creationId xmlns:a16="http://schemas.microsoft.com/office/drawing/2014/main" id="{9AF4428C-92A2-9076-DF75-543B69D6021B}"/>
              </a:ext>
            </a:extLst>
          </p:cNvPr>
          <p:cNvCxnSpPr/>
          <p:nvPr/>
        </p:nvCxnSpPr>
        <p:spPr>
          <a:xfrm>
            <a:off x="305710" y="1096727"/>
            <a:ext cx="62666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26F0B261-659F-28D5-3379-2211F176D986}"/>
              </a:ext>
            </a:extLst>
          </p:cNvPr>
          <p:cNvCxnSpPr/>
          <p:nvPr/>
        </p:nvCxnSpPr>
        <p:spPr>
          <a:xfrm>
            <a:off x="305710" y="1180116"/>
            <a:ext cx="62666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8" name="表 7">
            <a:extLst>
              <a:ext uri="{FF2B5EF4-FFF2-40B4-BE49-F238E27FC236}">
                <a16:creationId xmlns:a16="http://schemas.microsoft.com/office/drawing/2014/main" id="{BFBBEF99-9719-C63A-4013-6EB13137DA22}"/>
              </a:ext>
            </a:extLst>
          </p:cNvPr>
          <p:cNvGraphicFramePr>
            <a:graphicFrameLocks noGrp="1"/>
          </p:cNvGraphicFramePr>
          <p:nvPr>
            <p:extLst>
              <p:ext uri="{D42A27DB-BD31-4B8C-83A1-F6EECF244321}">
                <p14:modId xmlns:p14="http://schemas.microsoft.com/office/powerpoint/2010/main" val="2625980593"/>
              </p:ext>
            </p:extLst>
          </p:nvPr>
        </p:nvGraphicFramePr>
        <p:xfrm>
          <a:off x="305709" y="4952999"/>
          <a:ext cx="6347619" cy="274320"/>
        </p:xfrm>
        <a:graphic>
          <a:graphicData uri="http://schemas.openxmlformats.org/drawingml/2006/table">
            <a:tbl>
              <a:tblPr firstRow="1" bandRow="1">
                <a:tableStyleId>{5C22544A-7EE6-4342-B048-85BDC9FD1C3A}</a:tableStyleId>
              </a:tblPr>
              <a:tblGrid>
                <a:gridCol w="6347619">
                  <a:extLst>
                    <a:ext uri="{9D8B030D-6E8A-4147-A177-3AD203B41FA5}">
                      <a16:colId xmlns:a16="http://schemas.microsoft.com/office/drawing/2014/main" val="20000"/>
                    </a:ext>
                  </a:extLst>
                </a:gridCol>
              </a:tblGrid>
              <a:tr h="0">
                <a:tc>
                  <a:txBody>
                    <a:bodyPr/>
                    <a:lstStyle/>
                    <a:p>
                      <a:pPr algn="l"/>
                      <a:r>
                        <a:rPr kumimoji="1" lang="ja-JP" altLang="en-US" sz="1200" b="1" dirty="0">
                          <a:latin typeface="+mn-ea"/>
                          <a:ea typeface="+mn-ea"/>
                          <a:cs typeface="メイリオ" pitchFamily="50" charset="-128"/>
                        </a:rPr>
                        <a:t>どんな服装でするの？</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pic>
        <p:nvPicPr>
          <p:cNvPr id="11" name="図 10">
            <a:extLst>
              <a:ext uri="{FF2B5EF4-FFF2-40B4-BE49-F238E27FC236}">
                <a16:creationId xmlns:a16="http://schemas.microsoft.com/office/drawing/2014/main" id="{E727C99B-FCF6-592F-FDF1-A447509592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710" y="1311731"/>
            <a:ext cx="3123290" cy="2091142"/>
          </a:xfrm>
          <a:prstGeom prst="rect">
            <a:avLst/>
          </a:prstGeom>
        </p:spPr>
      </p:pic>
      <p:sp>
        <p:nvSpPr>
          <p:cNvPr id="12" name="テキスト ボックス 11">
            <a:extLst>
              <a:ext uri="{FF2B5EF4-FFF2-40B4-BE49-F238E27FC236}">
                <a16:creationId xmlns:a16="http://schemas.microsoft.com/office/drawing/2014/main" id="{23A9201E-8468-20D2-3A53-CBD01C41D776}"/>
              </a:ext>
            </a:extLst>
          </p:cNvPr>
          <p:cNvSpPr txBox="1"/>
          <p:nvPr/>
        </p:nvSpPr>
        <p:spPr>
          <a:xfrm>
            <a:off x="3417650" y="1325099"/>
            <a:ext cx="3299999" cy="1835118"/>
          </a:xfrm>
          <a:prstGeom prst="rect">
            <a:avLst/>
          </a:prstGeom>
          <a:noFill/>
        </p:spPr>
        <p:txBody>
          <a:bodyPr wrap="square">
            <a:spAutoFit/>
          </a:bodyPr>
          <a:lstStyle/>
          <a:p>
            <a:pPr marL="91440">
              <a:lnSpc>
                <a:spcPct val="150000"/>
              </a:lnSpc>
            </a:pPr>
            <a:r>
              <a:rPr lang="en-US" altLang="ja-JP" sz="1200" b="1" dirty="0">
                <a:latin typeface="+mn-ea"/>
                <a:cs typeface="Noto Sans CJK JP Medium"/>
              </a:rPr>
              <a:t>【</a:t>
            </a:r>
            <a:r>
              <a:rPr lang="ja-JP" altLang="en-US" sz="1200" b="1" dirty="0">
                <a:latin typeface="+mn-ea"/>
                <a:cs typeface="Noto Sans CJK JP Medium"/>
              </a:rPr>
              <a:t>体験の流れ</a:t>
            </a:r>
            <a:r>
              <a:rPr lang="en-US" altLang="ja-JP" sz="1200" b="1" dirty="0">
                <a:latin typeface="+mn-ea"/>
                <a:cs typeface="Noto Sans CJK JP Medium"/>
              </a:rPr>
              <a:t>】</a:t>
            </a:r>
          </a:p>
          <a:p>
            <a:pPr marL="91440">
              <a:lnSpc>
                <a:spcPct val="150000"/>
              </a:lnSpc>
            </a:pPr>
            <a:r>
              <a:rPr kumimoji="1" lang="ja-JP" altLang="en-US" sz="1200" b="1" dirty="0">
                <a:latin typeface="+mn-ea"/>
              </a:rPr>
              <a:t>★</a:t>
            </a:r>
            <a:r>
              <a:rPr kumimoji="1" lang="ja-JP" altLang="en-US" sz="1050" b="1" dirty="0">
                <a:latin typeface="+mn-ea"/>
              </a:rPr>
              <a:t>乗り方と注意事項の説明をします。</a:t>
            </a:r>
            <a:endParaRPr kumimoji="1" lang="en-US" altLang="ja-JP" sz="1050" b="1" dirty="0">
              <a:latin typeface="+mn-ea"/>
            </a:endParaRPr>
          </a:p>
          <a:p>
            <a:pPr>
              <a:lnSpc>
                <a:spcPct val="150000"/>
              </a:lnSpc>
            </a:pPr>
            <a:r>
              <a:rPr kumimoji="1" lang="en-US" altLang="ja-JP" sz="1050" b="1" dirty="0">
                <a:latin typeface="+mn-ea"/>
                <a:sym typeface="Wingdings" panose="05000000000000000000" pitchFamily="2" charset="2"/>
              </a:rPr>
              <a:t>【1</a:t>
            </a:r>
            <a:r>
              <a:rPr kumimoji="1" lang="ja-JP" altLang="en-US" sz="1050" b="1" dirty="0">
                <a:latin typeface="+mn-ea"/>
                <a:sym typeface="Wingdings" panose="05000000000000000000" pitchFamily="2" charset="2"/>
              </a:rPr>
              <a:t>人乗り</a:t>
            </a:r>
            <a:r>
              <a:rPr kumimoji="1" lang="en-US" altLang="ja-JP" sz="1050" b="1" dirty="0">
                <a:latin typeface="+mn-ea"/>
                <a:sym typeface="Wingdings" panose="05000000000000000000" pitchFamily="2" charset="2"/>
              </a:rPr>
              <a:t>】</a:t>
            </a:r>
          </a:p>
          <a:p>
            <a:pPr>
              <a:lnSpc>
                <a:spcPct val="150000"/>
              </a:lnSpc>
            </a:pPr>
            <a:r>
              <a:rPr kumimoji="1" lang="ja-JP" altLang="en-US" sz="1050" b="1" dirty="0">
                <a:latin typeface="+mn-ea"/>
                <a:sym typeface="Wingdings" panose="05000000000000000000" pitchFamily="2" charset="2"/>
              </a:rPr>
              <a:t>・</a:t>
            </a:r>
            <a:r>
              <a:rPr kumimoji="1" lang="en-US" altLang="ja-JP" sz="1050" b="1" dirty="0">
                <a:latin typeface="+mn-ea"/>
                <a:sym typeface="Wingdings" panose="05000000000000000000" pitchFamily="2" charset="2"/>
              </a:rPr>
              <a:t>2</a:t>
            </a:r>
            <a:r>
              <a:rPr kumimoji="1" lang="ja-JP" altLang="en-US" sz="1050" b="1" dirty="0">
                <a:latin typeface="+mn-ea"/>
                <a:sym typeface="Wingdings" panose="05000000000000000000" pitchFamily="2" charset="2"/>
              </a:rPr>
              <a:t>～３名に</a:t>
            </a:r>
            <a:r>
              <a:rPr kumimoji="1" lang="en-US" altLang="ja-JP" sz="1050" b="1" dirty="0">
                <a:latin typeface="+mn-ea"/>
                <a:sym typeface="Wingdings" panose="05000000000000000000" pitchFamily="2" charset="2"/>
              </a:rPr>
              <a:t>1</a:t>
            </a:r>
            <a:r>
              <a:rPr kumimoji="1" lang="ja-JP" altLang="en-US" sz="1050" b="1" dirty="0">
                <a:latin typeface="+mn-ea"/>
                <a:sym typeface="Wingdings" panose="05000000000000000000" pitchFamily="2" charset="2"/>
              </a:rPr>
              <a:t>艇を目安として、交代で実施します</a:t>
            </a:r>
            <a:endParaRPr kumimoji="1" lang="en-US" altLang="ja-JP" sz="1050" b="1" dirty="0">
              <a:latin typeface="+mn-ea"/>
            </a:endParaRPr>
          </a:p>
          <a:p>
            <a:pPr>
              <a:lnSpc>
                <a:spcPct val="150000"/>
              </a:lnSpc>
            </a:pPr>
            <a:r>
              <a:rPr kumimoji="1" lang="en-US" altLang="ja-JP" sz="1050" b="1" dirty="0">
                <a:latin typeface="+mn-ea"/>
              </a:rPr>
              <a:t>【2</a:t>
            </a:r>
            <a:r>
              <a:rPr kumimoji="1" lang="ja-JP" altLang="en-US" sz="1050" b="1" dirty="0">
                <a:latin typeface="+mn-ea"/>
              </a:rPr>
              <a:t>人乗り</a:t>
            </a:r>
            <a:r>
              <a:rPr kumimoji="1" lang="en-US" altLang="ja-JP" sz="1050" b="1" dirty="0">
                <a:latin typeface="+mn-ea"/>
              </a:rPr>
              <a:t>】</a:t>
            </a:r>
          </a:p>
          <a:p>
            <a:pPr>
              <a:lnSpc>
                <a:spcPct val="150000"/>
              </a:lnSpc>
            </a:pPr>
            <a:r>
              <a:rPr kumimoji="1" lang="ja-JP" altLang="en-US" sz="1050" b="1" dirty="0">
                <a:latin typeface="+mn-ea"/>
              </a:rPr>
              <a:t>・</a:t>
            </a:r>
            <a:r>
              <a:rPr kumimoji="1" lang="en-US" altLang="ja-JP" sz="1050" b="1" dirty="0">
                <a:latin typeface="+mn-ea"/>
              </a:rPr>
              <a:t>2</a:t>
            </a:r>
            <a:r>
              <a:rPr kumimoji="1" lang="ja-JP" altLang="en-US" sz="1050" b="1" dirty="0">
                <a:latin typeface="+mn-ea"/>
              </a:rPr>
              <a:t>～４名に</a:t>
            </a:r>
            <a:r>
              <a:rPr kumimoji="1" lang="en-US" altLang="ja-JP" sz="1050" b="1" dirty="0">
                <a:latin typeface="+mn-ea"/>
              </a:rPr>
              <a:t>1</a:t>
            </a:r>
            <a:r>
              <a:rPr kumimoji="1" lang="ja-JP" altLang="en-US" sz="1050" b="1" dirty="0">
                <a:latin typeface="+mn-ea"/>
              </a:rPr>
              <a:t>艇使用し、練習後、沖に出ます </a:t>
            </a:r>
            <a:endParaRPr kumimoji="1" lang="en-US" altLang="ja-JP" sz="1050" b="1" dirty="0">
              <a:latin typeface="+mn-ea"/>
            </a:endParaRPr>
          </a:p>
          <a:p>
            <a:pPr marL="91440">
              <a:lnSpc>
                <a:spcPct val="150000"/>
              </a:lnSpc>
            </a:pPr>
            <a:endParaRPr lang="ja-JP" altLang="en-US" sz="1050" b="1" dirty="0">
              <a:latin typeface="+mn-ea"/>
              <a:cs typeface="Noto Sans CJK JP Medium"/>
            </a:endParaRPr>
          </a:p>
        </p:txBody>
      </p:sp>
      <p:sp>
        <p:nvSpPr>
          <p:cNvPr id="14" name="テキスト ボックス 13">
            <a:extLst>
              <a:ext uri="{FF2B5EF4-FFF2-40B4-BE49-F238E27FC236}">
                <a16:creationId xmlns:a16="http://schemas.microsoft.com/office/drawing/2014/main" id="{E85075EF-B5A3-224F-9676-725962D9E099}"/>
              </a:ext>
            </a:extLst>
          </p:cNvPr>
          <p:cNvSpPr txBox="1"/>
          <p:nvPr/>
        </p:nvSpPr>
        <p:spPr>
          <a:xfrm flipH="1">
            <a:off x="354650" y="3837603"/>
            <a:ext cx="491832" cy="1015663"/>
          </a:xfrm>
          <a:prstGeom prst="rect">
            <a:avLst/>
          </a:prstGeom>
          <a:noFill/>
        </p:spPr>
        <p:txBody>
          <a:bodyPr wrap="square" rtlCol="0">
            <a:spAutoFit/>
          </a:bodyPr>
          <a:lstStyle/>
          <a:p>
            <a:r>
              <a:rPr kumimoji="1" lang="en-US" altLang="ja-JP" sz="2000" b="1" dirty="0">
                <a:solidFill>
                  <a:srgbClr val="4F81BD"/>
                </a:solidFill>
                <a:latin typeface="+mn-ea"/>
              </a:rPr>
              <a:t>1</a:t>
            </a:r>
          </a:p>
          <a:p>
            <a:r>
              <a:rPr lang="en-US" altLang="ja-JP" sz="2000" b="1" dirty="0">
                <a:solidFill>
                  <a:srgbClr val="4F81BD"/>
                </a:solidFill>
                <a:latin typeface="+mn-ea"/>
              </a:rPr>
              <a:t>2</a:t>
            </a:r>
          </a:p>
          <a:p>
            <a:r>
              <a:rPr kumimoji="1" lang="en-US" altLang="ja-JP" sz="2000" b="1" dirty="0">
                <a:solidFill>
                  <a:srgbClr val="4F81BD"/>
                </a:solidFill>
                <a:latin typeface="+mn-ea"/>
              </a:rPr>
              <a:t>3</a:t>
            </a:r>
            <a:endParaRPr kumimoji="1" lang="ja-JP" altLang="en-US" sz="2000" b="1" dirty="0">
              <a:solidFill>
                <a:srgbClr val="4F81BD"/>
              </a:solidFill>
              <a:latin typeface="+mn-ea"/>
            </a:endParaRPr>
          </a:p>
        </p:txBody>
      </p:sp>
      <p:graphicFrame>
        <p:nvGraphicFramePr>
          <p:cNvPr id="20" name="表 19">
            <a:extLst>
              <a:ext uri="{FF2B5EF4-FFF2-40B4-BE49-F238E27FC236}">
                <a16:creationId xmlns:a16="http://schemas.microsoft.com/office/drawing/2014/main" id="{5D7E1285-000B-EC73-F88F-63549ACA568A}"/>
              </a:ext>
            </a:extLst>
          </p:cNvPr>
          <p:cNvGraphicFramePr>
            <a:graphicFrameLocks noGrp="1"/>
          </p:cNvGraphicFramePr>
          <p:nvPr>
            <p:extLst>
              <p:ext uri="{D42A27DB-BD31-4B8C-83A1-F6EECF244321}">
                <p14:modId xmlns:p14="http://schemas.microsoft.com/office/powerpoint/2010/main" val="1625807946"/>
              </p:ext>
            </p:extLst>
          </p:nvPr>
        </p:nvGraphicFramePr>
        <p:xfrm>
          <a:off x="305708" y="6129695"/>
          <a:ext cx="3654360" cy="1762592"/>
        </p:xfrm>
        <a:graphic>
          <a:graphicData uri="http://schemas.openxmlformats.org/drawingml/2006/table">
            <a:tbl>
              <a:tblPr firstRow="1" bandRow="1">
                <a:tableStyleId>{5C22544A-7EE6-4342-B048-85BDC9FD1C3A}</a:tableStyleId>
              </a:tblPr>
              <a:tblGrid>
                <a:gridCol w="402589">
                  <a:extLst>
                    <a:ext uri="{9D8B030D-6E8A-4147-A177-3AD203B41FA5}">
                      <a16:colId xmlns:a16="http://schemas.microsoft.com/office/drawing/2014/main" val="20000"/>
                    </a:ext>
                  </a:extLst>
                </a:gridCol>
                <a:gridCol w="3251771">
                  <a:extLst>
                    <a:ext uri="{9D8B030D-6E8A-4147-A177-3AD203B41FA5}">
                      <a16:colId xmlns:a16="http://schemas.microsoft.com/office/drawing/2014/main" val="20001"/>
                    </a:ext>
                  </a:extLst>
                </a:gridCol>
              </a:tblGrid>
              <a:tr h="269198">
                <a:tc gridSpan="2">
                  <a:txBody>
                    <a:bodyPr/>
                    <a:lstStyle/>
                    <a:p>
                      <a:pPr algn="l"/>
                      <a:r>
                        <a:rPr kumimoji="1" lang="ja-JP" altLang="en-US" sz="1200" b="1" dirty="0">
                          <a:latin typeface="+mn-ea"/>
                          <a:ea typeface="+mn-ea"/>
                          <a:cs typeface="メイリオ" pitchFamily="50" charset="-128"/>
                        </a:rPr>
                        <a:t>もちもの</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tc hMerge="1">
                  <a:txBody>
                    <a:bodyPr/>
                    <a:lstStyle/>
                    <a:p>
                      <a:endParaRPr kumimoji="1" lang="ja-JP" altLang="en-US" sz="1200" dirty="0">
                        <a:latin typeface="メイリオ" pitchFamily="50" charset="-128"/>
                        <a:ea typeface="メイリオ" pitchFamily="50" charset="-128"/>
                        <a:cs typeface="メイリオ" pitchFamily="50" charset="-128"/>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alpha val="74118"/>
                      </a:srgbClr>
                    </a:solidFill>
                  </a:tcPr>
                </a:tc>
                <a:extLst>
                  <a:ext uri="{0D108BD9-81ED-4DB2-BD59-A6C34878D82A}">
                    <a16:rowId xmlns:a16="http://schemas.microsoft.com/office/drawing/2014/main" val="10000"/>
                  </a:ext>
                </a:extLst>
              </a:tr>
              <a:tr h="269198">
                <a:tc>
                  <a:txBody>
                    <a:bodyPr/>
                    <a:lstStyle/>
                    <a:p>
                      <a:pPr algn="ctr"/>
                      <a:r>
                        <a:rPr kumimoji="1" lang="ja-JP" altLang="en-US" sz="1050" b="0" dirty="0">
                          <a:latin typeface="Meiryo UI" panose="020B0604030504040204" pitchFamily="50" charset="-128"/>
                          <a:ea typeface="Meiryo UI" panose="020B0604030504040204" pitchFamily="50" charset="-128"/>
                          <a:cs typeface="メイリオ" pitchFamily="50" charset="-128"/>
                          <a:sym typeface="Webdings"/>
                        </a:rPr>
                        <a:t></a:t>
                      </a:r>
                      <a:endParaRPr kumimoji="1" lang="ja-JP" altLang="en-US" sz="1050" b="0" dirty="0">
                        <a:latin typeface="Meiryo UI" panose="020B0604030504040204" pitchFamily="50" charset="-128"/>
                        <a:ea typeface="Meiryo UI" panose="020B0604030504040204" pitchFamily="50" charset="-128"/>
                        <a:cs typeface="メイリオ"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50" b="0" dirty="0">
                          <a:latin typeface="+mn-ea"/>
                          <a:ea typeface="+mn-ea"/>
                          <a:cs typeface="メイリオ" pitchFamily="50" charset="-128"/>
                        </a:rPr>
                        <a:t>濡れてもいい服装</a:t>
                      </a:r>
                      <a:endParaRPr kumimoji="1" lang="en-US" altLang="ja-JP" sz="1050" b="0" dirty="0">
                        <a:latin typeface="+mn-ea"/>
                        <a:ea typeface="+mn-ea"/>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91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Meiryo UI" panose="020B0604030504040204" pitchFamily="50" charset="-128"/>
                          <a:ea typeface="Meiryo UI" panose="020B0604030504040204" pitchFamily="50" charset="-128"/>
                          <a:cs typeface="メイリオ" pitchFamily="50" charset="-128"/>
                          <a:sym typeface="Webdings"/>
                        </a:rPr>
                        <a:t></a:t>
                      </a:r>
                      <a:endParaRPr kumimoji="1" lang="ja-JP" altLang="en-US" sz="1050" b="0" dirty="0">
                        <a:latin typeface="Meiryo UI" panose="020B0604030504040204" pitchFamily="50" charset="-128"/>
                        <a:ea typeface="Meiryo UI" panose="020B0604030504040204" pitchFamily="50" charset="-128"/>
                        <a:cs typeface="メイリオ"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95564" rtl="0" eaLnBrk="1" fontAlgn="auto" latinLnBrk="0" hangingPunct="1">
                        <a:lnSpc>
                          <a:spcPct val="100000"/>
                        </a:lnSpc>
                        <a:spcBef>
                          <a:spcPts val="0"/>
                        </a:spcBef>
                        <a:spcAft>
                          <a:spcPts val="0"/>
                        </a:spcAft>
                        <a:buClrTx/>
                        <a:buSzTx/>
                        <a:buFontTx/>
                        <a:buNone/>
                        <a:tabLst/>
                        <a:defRPr/>
                      </a:pPr>
                      <a:r>
                        <a:rPr kumimoji="1" lang="ja-JP" altLang="en-US" sz="1050" b="0" kern="1200" dirty="0">
                          <a:solidFill>
                            <a:schemeClr val="dk1"/>
                          </a:solidFill>
                          <a:effectLst/>
                          <a:latin typeface="+mn-ea"/>
                          <a:ea typeface="+mn-ea"/>
                          <a:cs typeface="+mn-cs"/>
                        </a:rPr>
                        <a:t>濡れてもいい靴</a:t>
                      </a:r>
                      <a:endParaRPr kumimoji="1" lang="en-US" altLang="ja-JP" sz="1050" b="0" kern="1200" dirty="0">
                        <a:solidFill>
                          <a:schemeClr val="dk1"/>
                        </a:solidFill>
                        <a:effectLst/>
                        <a:latin typeface="+mn-ea"/>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9198">
                <a:tc>
                  <a:txBody>
                    <a:bodyPr/>
                    <a:lstStyle/>
                    <a:p>
                      <a:pPr algn="ctr"/>
                      <a:r>
                        <a:rPr kumimoji="1" lang="ja-JP" altLang="en-US" sz="1050" b="0" dirty="0">
                          <a:latin typeface="Meiryo UI" panose="020B0604030504040204" pitchFamily="50" charset="-128"/>
                          <a:ea typeface="Meiryo UI" panose="020B0604030504040204" pitchFamily="50" charset="-128"/>
                          <a:cs typeface="メイリオ" pitchFamily="50" charset="-128"/>
                          <a:sym typeface="Webdings"/>
                        </a:rPr>
                        <a:t></a:t>
                      </a:r>
                      <a:endParaRPr kumimoji="1" lang="ja-JP" altLang="en-US" sz="1050" b="0" dirty="0">
                        <a:latin typeface="Meiryo UI" panose="020B0604030504040204" pitchFamily="50" charset="-128"/>
                        <a:ea typeface="Meiryo UI" panose="020B0604030504040204" pitchFamily="50" charset="-128"/>
                        <a:cs typeface="メイリオ"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95564" rtl="0" eaLnBrk="1" fontAlgn="auto" latinLnBrk="0" hangingPunct="1">
                        <a:lnSpc>
                          <a:spcPct val="100000"/>
                        </a:lnSpc>
                        <a:spcBef>
                          <a:spcPts val="0"/>
                        </a:spcBef>
                        <a:spcAft>
                          <a:spcPts val="0"/>
                        </a:spcAft>
                        <a:buClrTx/>
                        <a:buSzTx/>
                        <a:buFontTx/>
                        <a:buNone/>
                        <a:tabLst/>
                        <a:defRPr/>
                      </a:pPr>
                      <a:r>
                        <a:rPr kumimoji="1" lang="ja-JP" altLang="en-US" sz="1050" b="0" dirty="0">
                          <a:latin typeface="+mn-ea"/>
                          <a:ea typeface="+mn-ea"/>
                          <a:cs typeface="メイリオ" pitchFamily="50" charset="-128"/>
                        </a:rPr>
                        <a:t>着替え（</a:t>
                      </a:r>
                      <a:r>
                        <a:rPr kumimoji="1" lang="ja-JP" altLang="en-US" sz="1050" b="0" kern="1200" dirty="0">
                          <a:solidFill>
                            <a:schemeClr val="dk1"/>
                          </a:solidFill>
                          <a:effectLst/>
                          <a:latin typeface="+mn-ea"/>
                          <a:ea typeface="+mn-ea"/>
                          <a:cs typeface="+mn-cs"/>
                        </a:rPr>
                        <a:t>全身濡れたとき用に必ずお持ちください）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91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Meiryo UI" panose="020B0604030504040204" pitchFamily="50" charset="-128"/>
                          <a:ea typeface="Meiryo UI" panose="020B0604030504040204" pitchFamily="50" charset="-128"/>
                          <a:cs typeface="メイリオ" pitchFamily="50" charset="-128"/>
                          <a:sym typeface="Webdings"/>
                        </a:rPr>
                        <a:t></a:t>
                      </a:r>
                      <a:endParaRPr kumimoji="1" lang="ja-JP" altLang="en-US" sz="1050" b="0" dirty="0">
                        <a:latin typeface="Meiryo UI" panose="020B0604030504040204" pitchFamily="50" charset="-128"/>
                        <a:ea typeface="Meiryo UI" panose="020B0604030504040204" pitchFamily="50" charset="-128"/>
                        <a:cs typeface="メイリオ"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50" b="0" dirty="0">
                          <a:latin typeface="+mn-ea"/>
                          <a:ea typeface="+mn-ea"/>
                          <a:cs typeface="メイリオ" pitchFamily="50" charset="-128"/>
                        </a:rPr>
                        <a:t>帽子（安全対策・日焼け防止）</a:t>
                      </a:r>
                      <a:endParaRPr kumimoji="1" lang="en-US" altLang="ja-JP" sz="1050" b="0" dirty="0">
                        <a:latin typeface="+mn-ea"/>
                        <a:ea typeface="+mn-ea"/>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91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Meiryo UI" panose="020B0604030504040204" pitchFamily="50" charset="-128"/>
                          <a:ea typeface="Meiryo UI" panose="020B0604030504040204" pitchFamily="50" charset="-128"/>
                          <a:cs typeface="メイリオ" pitchFamily="50" charset="-128"/>
                          <a:sym typeface="Webdings"/>
                        </a:rPr>
                        <a:t></a:t>
                      </a:r>
                      <a:endParaRPr kumimoji="1" lang="ja-JP" altLang="en-US" sz="1050" b="0" dirty="0">
                        <a:latin typeface="Meiryo UI" panose="020B0604030504040204" pitchFamily="50" charset="-128"/>
                        <a:ea typeface="Meiryo UI" panose="020B0604030504040204" pitchFamily="50" charset="-128"/>
                        <a:cs typeface="メイリオ"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0" kern="1200" dirty="0">
                          <a:solidFill>
                            <a:srgbClr val="FF0000"/>
                          </a:solidFill>
                          <a:effectLst/>
                          <a:latin typeface="+mn-ea"/>
                          <a:ea typeface="+mn-ea"/>
                          <a:cs typeface="+mn-cs"/>
                        </a:rPr>
                        <a:t>雨具（安価な上下別のビニールカッパ等）</a:t>
                      </a:r>
                      <a:endParaRPr kumimoji="1" lang="en-US" altLang="ja-JP" sz="1050" b="0" kern="1200" dirty="0">
                        <a:solidFill>
                          <a:srgbClr val="FF0000"/>
                        </a:solidFill>
                        <a:effectLst/>
                        <a:latin typeface="+mn-ea"/>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50" b="0" kern="1200" dirty="0">
                          <a:solidFill>
                            <a:srgbClr val="FF0000"/>
                          </a:solidFill>
                          <a:effectLst/>
                          <a:latin typeface="+mn-ea"/>
                          <a:ea typeface="+mn-ea"/>
                          <a:cs typeface="+mn-cs"/>
                        </a:rPr>
                        <a:t>※</a:t>
                      </a:r>
                      <a:r>
                        <a:rPr kumimoji="1" lang="ja-JP" altLang="en-US" sz="1050" b="0" kern="1200" dirty="0">
                          <a:solidFill>
                            <a:srgbClr val="FF0000"/>
                          </a:solidFill>
                          <a:effectLst/>
                          <a:latin typeface="+mn-ea"/>
                          <a:ea typeface="+mn-ea"/>
                          <a:cs typeface="+mn-cs"/>
                        </a:rPr>
                        <a:t>雨天決行／晴れの日でも防風・防寒に使えます</a:t>
                      </a:r>
                      <a:endParaRPr kumimoji="1" lang="en-US" altLang="ja-JP" sz="1050" b="0" dirty="0">
                        <a:solidFill>
                          <a:srgbClr val="FF0000"/>
                        </a:solidFill>
                        <a:latin typeface="+mn-ea"/>
                        <a:ea typeface="+mn-ea"/>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1182917"/>
                  </a:ext>
                </a:extLst>
              </a:tr>
            </a:tbl>
          </a:graphicData>
        </a:graphic>
      </p:graphicFrame>
      <p:graphicFrame>
        <p:nvGraphicFramePr>
          <p:cNvPr id="7" name="表 6">
            <a:extLst>
              <a:ext uri="{FF2B5EF4-FFF2-40B4-BE49-F238E27FC236}">
                <a16:creationId xmlns:a16="http://schemas.microsoft.com/office/drawing/2014/main" id="{27F2D201-180F-3432-E839-43A4676C8EE8}"/>
              </a:ext>
            </a:extLst>
          </p:cNvPr>
          <p:cNvGraphicFramePr>
            <a:graphicFrameLocks noGrp="1"/>
          </p:cNvGraphicFramePr>
          <p:nvPr>
            <p:extLst>
              <p:ext uri="{D42A27DB-BD31-4B8C-83A1-F6EECF244321}">
                <p14:modId xmlns:p14="http://schemas.microsoft.com/office/powerpoint/2010/main" val="2336638765"/>
              </p:ext>
            </p:extLst>
          </p:nvPr>
        </p:nvGraphicFramePr>
        <p:xfrm>
          <a:off x="305708" y="5364482"/>
          <a:ext cx="6347616" cy="502920"/>
        </p:xfrm>
        <a:graphic>
          <a:graphicData uri="http://schemas.openxmlformats.org/drawingml/2006/table">
            <a:tbl>
              <a:tblPr firstRow="1" bandRow="1">
                <a:tableStyleId>{5940675A-B579-460E-94D1-54222C63F5DA}</a:tableStyleId>
              </a:tblPr>
              <a:tblGrid>
                <a:gridCol w="1203036">
                  <a:extLst>
                    <a:ext uri="{9D8B030D-6E8A-4147-A177-3AD203B41FA5}">
                      <a16:colId xmlns:a16="http://schemas.microsoft.com/office/drawing/2014/main" val="1433382600"/>
                    </a:ext>
                  </a:extLst>
                </a:gridCol>
                <a:gridCol w="514458">
                  <a:extLst>
                    <a:ext uri="{9D8B030D-6E8A-4147-A177-3AD203B41FA5}">
                      <a16:colId xmlns:a16="http://schemas.microsoft.com/office/drawing/2014/main" val="1545592934"/>
                    </a:ext>
                  </a:extLst>
                </a:gridCol>
                <a:gridCol w="514458">
                  <a:extLst>
                    <a:ext uri="{9D8B030D-6E8A-4147-A177-3AD203B41FA5}">
                      <a16:colId xmlns:a16="http://schemas.microsoft.com/office/drawing/2014/main" val="1333149833"/>
                    </a:ext>
                  </a:extLst>
                </a:gridCol>
                <a:gridCol w="514458">
                  <a:extLst>
                    <a:ext uri="{9D8B030D-6E8A-4147-A177-3AD203B41FA5}">
                      <a16:colId xmlns:a16="http://schemas.microsoft.com/office/drawing/2014/main" val="1323530727"/>
                    </a:ext>
                  </a:extLst>
                </a:gridCol>
                <a:gridCol w="514458">
                  <a:extLst>
                    <a:ext uri="{9D8B030D-6E8A-4147-A177-3AD203B41FA5}">
                      <a16:colId xmlns:a16="http://schemas.microsoft.com/office/drawing/2014/main" val="2328222998"/>
                    </a:ext>
                  </a:extLst>
                </a:gridCol>
                <a:gridCol w="514458">
                  <a:extLst>
                    <a:ext uri="{9D8B030D-6E8A-4147-A177-3AD203B41FA5}">
                      <a16:colId xmlns:a16="http://schemas.microsoft.com/office/drawing/2014/main" val="402514656"/>
                    </a:ext>
                  </a:extLst>
                </a:gridCol>
                <a:gridCol w="514458">
                  <a:extLst>
                    <a:ext uri="{9D8B030D-6E8A-4147-A177-3AD203B41FA5}">
                      <a16:colId xmlns:a16="http://schemas.microsoft.com/office/drawing/2014/main" val="683443999"/>
                    </a:ext>
                  </a:extLst>
                </a:gridCol>
                <a:gridCol w="514458">
                  <a:extLst>
                    <a:ext uri="{9D8B030D-6E8A-4147-A177-3AD203B41FA5}">
                      <a16:colId xmlns:a16="http://schemas.microsoft.com/office/drawing/2014/main" val="4113105654"/>
                    </a:ext>
                  </a:extLst>
                </a:gridCol>
                <a:gridCol w="514458">
                  <a:extLst>
                    <a:ext uri="{9D8B030D-6E8A-4147-A177-3AD203B41FA5}">
                      <a16:colId xmlns:a16="http://schemas.microsoft.com/office/drawing/2014/main" val="380491971"/>
                    </a:ext>
                  </a:extLst>
                </a:gridCol>
                <a:gridCol w="514458">
                  <a:extLst>
                    <a:ext uri="{9D8B030D-6E8A-4147-A177-3AD203B41FA5}">
                      <a16:colId xmlns:a16="http://schemas.microsoft.com/office/drawing/2014/main" val="1359844279"/>
                    </a:ext>
                  </a:extLst>
                </a:gridCol>
                <a:gridCol w="514458">
                  <a:extLst>
                    <a:ext uri="{9D8B030D-6E8A-4147-A177-3AD203B41FA5}">
                      <a16:colId xmlns:a16="http://schemas.microsoft.com/office/drawing/2014/main" val="1385032194"/>
                    </a:ext>
                  </a:extLst>
                </a:gridCol>
              </a:tblGrid>
              <a:tr h="222778">
                <a:tc>
                  <a:txBody>
                    <a:bodyPr/>
                    <a:lstStyle/>
                    <a:p>
                      <a:r>
                        <a:rPr kumimoji="1" lang="ja-JP" altLang="en-US" sz="1050" dirty="0"/>
                        <a:t>月</a:t>
                      </a:r>
                    </a:p>
                  </a:txBody>
                  <a:tcPr/>
                </a:tc>
                <a:tc>
                  <a:txBody>
                    <a:bodyPr/>
                    <a:lstStyle/>
                    <a:p>
                      <a:r>
                        <a:rPr kumimoji="1" lang="en-US" altLang="ja-JP" sz="1050" dirty="0"/>
                        <a:t>3</a:t>
                      </a:r>
                      <a:r>
                        <a:rPr kumimoji="1" lang="ja-JP" altLang="en-US" sz="1050" dirty="0"/>
                        <a:t>月</a:t>
                      </a:r>
                    </a:p>
                  </a:txBody>
                  <a:tcPr/>
                </a:tc>
                <a:tc>
                  <a:txBody>
                    <a:bodyPr/>
                    <a:lstStyle/>
                    <a:p>
                      <a:r>
                        <a:rPr kumimoji="1" lang="en-US" altLang="ja-JP" sz="1050" dirty="0"/>
                        <a:t>4</a:t>
                      </a:r>
                      <a:r>
                        <a:rPr kumimoji="1" lang="ja-JP" altLang="en-US" sz="1050" dirty="0"/>
                        <a:t>月</a:t>
                      </a:r>
                    </a:p>
                  </a:txBody>
                  <a:tcPr/>
                </a:tc>
                <a:tc>
                  <a:txBody>
                    <a:bodyPr/>
                    <a:lstStyle/>
                    <a:p>
                      <a:r>
                        <a:rPr kumimoji="1" lang="en-US" altLang="ja-JP" sz="1050" dirty="0"/>
                        <a:t>5</a:t>
                      </a:r>
                      <a:r>
                        <a:rPr kumimoji="1" lang="ja-JP" altLang="en-US" sz="1050" dirty="0"/>
                        <a:t>月</a:t>
                      </a:r>
                    </a:p>
                  </a:txBody>
                  <a:tcPr/>
                </a:tc>
                <a:tc>
                  <a:txBody>
                    <a:bodyPr/>
                    <a:lstStyle/>
                    <a:p>
                      <a:r>
                        <a:rPr kumimoji="1" lang="en-US" altLang="ja-JP" sz="1050" dirty="0"/>
                        <a:t>6</a:t>
                      </a:r>
                      <a:r>
                        <a:rPr kumimoji="1" lang="ja-JP" altLang="en-US" sz="1050" dirty="0"/>
                        <a:t>月</a:t>
                      </a:r>
                    </a:p>
                  </a:txBody>
                  <a:tcPr/>
                </a:tc>
                <a:tc>
                  <a:txBody>
                    <a:bodyPr/>
                    <a:lstStyle/>
                    <a:p>
                      <a:r>
                        <a:rPr kumimoji="1" lang="en-US" altLang="ja-JP" sz="1050" dirty="0"/>
                        <a:t>7</a:t>
                      </a:r>
                      <a:r>
                        <a:rPr kumimoji="1" lang="ja-JP" altLang="en-US" sz="1050" dirty="0"/>
                        <a:t>月</a:t>
                      </a:r>
                    </a:p>
                  </a:txBody>
                  <a:tcPr/>
                </a:tc>
                <a:tc>
                  <a:txBody>
                    <a:bodyPr/>
                    <a:lstStyle/>
                    <a:p>
                      <a:r>
                        <a:rPr kumimoji="1" lang="en-US" altLang="ja-JP" sz="1050" dirty="0"/>
                        <a:t>8</a:t>
                      </a:r>
                      <a:r>
                        <a:rPr kumimoji="1" lang="ja-JP" altLang="en-US" sz="1050" dirty="0"/>
                        <a:t>月</a:t>
                      </a:r>
                    </a:p>
                  </a:txBody>
                  <a:tcPr/>
                </a:tc>
                <a:tc>
                  <a:txBody>
                    <a:bodyPr/>
                    <a:lstStyle/>
                    <a:p>
                      <a:r>
                        <a:rPr kumimoji="1" lang="en-US" altLang="ja-JP" sz="1050" dirty="0"/>
                        <a:t>9</a:t>
                      </a:r>
                      <a:r>
                        <a:rPr kumimoji="1" lang="ja-JP" altLang="en-US" sz="1050" dirty="0"/>
                        <a:t>月</a:t>
                      </a:r>
                    </a:p>
                  </a:txBody>
                  <a:tcPr/>
                </a:tc>
                <a:tc>
                  <a:txBody>
                    <a:bodyPr/>
                    <a:lstStyle/>
                    <a:p>
                      <a:r>
                        <a:rPr kumimoji="1" lang="en-US" altLang="ja-JP" sz="1050" dirty="0"/>
                        <a:t>10</a:t>
                      </a:r>
                      <a:r>
                        <a:rPr kumimoji="1" lang="ja-JP" altLang="en-US" sz="1050" dirty="0"/>
                        <a:t>月</a:t>
                      </a:r>
                    </a:p>
                  </a:txBody>
                  <a:tcPr/>
                </a:tc>
                <a:tc>
                  <a:txBody>
                    <a:bodyPr/>
                    <a:lstStyle/>
                    <a:p>
                      <a:r>
                        <a:rPr kumimoji="1" lang="en-US" altLang="ja-JP" sz="1050" dirty="0"/>
                        <a:t>11</a:t>
                      </a:r>
                      <a:r>
                        <a:rPr kumimoji="1" lang="ja-JP" altLang="en-US" sz="1050" dirty="0"/>
                        <a:t>月</a:t>
                      </a:r>
                    </a:p>
                  </a:txBody>
                  <a:tcPr/>
                </a:tc>
                <a:tc>
                  <a:txBody>
                    <a:bodyPr/>
                    <a:lstStyle/>
                    <a:p>
                      <a:r>
                        <a:rPr kumimoji="1" lang="en-US" altLang="ja-JP" sz="1050" dirty="0"/>
                        <a:t>12</a:t>
                      </a:r>
                      <a:r>
                        <a:rPr kumimoji="1" lang="ja-JP" altLang="en-US" sz="1050" dirty="0"/>
                        <a:t>月</a:t>
                      </a:r>
                    </a:p>
                  </a:txBody>
                  <a:tcPr/>
                </a:tc>
                <a:extLst>
                  <a:ext uri="{0D108BD9-81ED-4DB2-BD59-A6C34878D82A}">
                    <a16:rowId xmlns:a16="http://schemas.microsoft.com/office/drawing/2014/main" val="2111504532"/>
                  </a:ext>
                </a:extLst>
              </a:tr>
              <a:tr h="222778">
                <a:tc>
                  <a:txBody>
                    <a:bodyPr/>
                    <a:lstStyle/>
                    <a:p>
                      <a:r>
                        <a:rPr kumimoji="1" lang="ja-JP" altLang="en-US" sz="1050" dirty="0"/>
                        <a:t>平均水温</a:t>
                      </a:r>
                      <a:endParaRPr kumimoji="1" lang="en-US" altLang="ja-JP" sz="1050" dirty="0"/>
                    </a:p>
                  </a:txBody>
                  <a:tcPr/>
                </a:tc>
                <a:tc>
                  <a:txBody>
                    <a:bodyPr/>
                    <a:lstStyle/>
                    <a:p>
                      <a:r>
                        <a:rPr kumimoji="1" lang="en-US" altLang="ja-JP" sz="1050" dirty="0"/>
                        <a:t>7</a:t>
                      </a:r>
                      <a:r>
                        <a:rPr kumimoji="1" lang="ja-JP" altLang="en-US" sz="1050" dirty="0"/>
                        <a:t>℃</a:t>
                      </a:r>
                    </a:p>
                  </a:txBody>
                  <a:tcPr/>
                </a:tc>
                <a:tc>
                  <a:txBody>
                    <a:bodyPr/>
                    <a:lstStyle/>
                    <a:p>
                      <a:r>
                        <a:rPr kumimoji="1" lang="en-US" altLang="ja-JP" sz="1050" dirty="0"/>
                        <a:t>12</a:t>
                      </a:r>
                      <a:r>
                        <a:rPr kumimoji="1" lang="ja-JP" altLang="en-US" sz="1050" dirty="0"/>
                        <a:t>℃</a:t>
                      </a:r>
                    </a:p>
                  </a:txBody>
                  <a:tcPr/>
                </a:tc>
                <a:tc>
                  <a:txBody>
                    <a:bodyPr/>
                    <a:lstStyle/>
                    <a:p>
                      <a:r>
                        <a:rPr kumimoji="1" lang="en-US" altLang="ja-JP" sz="1050" dirty="0"/>
                        <a:t>16</a:t>
                      </a:r>
                      <a:r>
                        <a:rPr kumimoji="1" lang="ja-JP" altLang="en-US" sz="1050" dirty="0"/>
                        <a:t>℃</a:t>
                      </a:r>
                    </a:p>
                  </a:txBody>
                  <a:tcPr/>
                </a:tc>
                <a:tc>
                  <a:txBody>
                    <a:bodyPr/>
                    <a:lstStyle/>
                    <a:p>
                      <a:r>
                        <a:rPr kumimoji="1" lang="en-US" altLang="ja-JP" sz="1050" dirty="0"/>
                        <a:t>21</a:t>
                      </a:r>
                      <a:r>
                        <a:rPr kumimoji="1" lang="ja-JP" altLang="en-US" sz="1050" dirty="0"/>
                        <a:t>℃</a:t>
                      </a:r>
                    </a:p>
                  </a:txBody>
                  <a:tcPr/>
                </a:tc>
                <a:tc>
                  <a:txBody>
                    <a:bodyPr/>
                    <a:lstStyle/>
                    <a:p>
                      <a:r>
                        <a:rPr kumimoji="1" lang="en-US" altLang="ja-JP" sz="1050" dirty="0"/>
                        <a:t>26</a:t>
                      </a:r>
                      <a:r>
                        <a:rPr kumimoji="1" lang="ja-JP" altLang="en-US" sz="1050" dirty="0"/>
                        <a:t>℃</a:t>
                      </a:r>
                    </a:p>
                  </a:txBody>
                  <a:tcPr/>
                </a:tc>
                <a:tc>
                  <a:txBody>
                    <a:bodyPr/>
                    <a:lstStyle/>
                    <a:p>
                      <a:r>
                        <a:rPr kumimoji="1" lang="en-US" altLang="ja-JP" sz="1050" dirty="0"/>
                        <a:t>30</a:t>
                      </a:r>
                      <a:r>
                        <a:rPr kumimoji="1" lang="ja-JP" altLang="en-US" sz="1050" dirty="0"/>
                        <a:t>℃</a:t>
                      </a:r>
                    </a:p>
                  </a:txBody>
                  <a:tcPr/>
                </a:tc>
                <a:tc>
                  <a:txBody>
                    <a:bodyPr/>
                    <a:lstStyle/>
                    <a:p>
                      <a:r>
                        <a:rPr kumimoji="1" lang="en-US" altLang="ja-JP" sz="1050" dirty="0"/>
                        <a:t>27</a:t>
                      </a:r>
                      <a:r>
                        <a:rPr kumimoji="1" lang="ja-JP" altLang="en-US" sz="1050" dirty="0"/>
                        <a:t>℃</a:t>
                      </a:r>
                    </a:p>
                  </a:txBody>
                  <a:tcPr/>
                </a:tc>
                <a:tc>
                  <a:txBody>
                    <a:bodyPr/>
                    <a:lstStyle/>
                    <a:p>
                      <a:r>
                        <a:rPr kumimoji="1" lang="en-US" altLang="ja-JP" sz="1050" dirty="0"/>
                        <a:t>27</a:t>
                      </a:r>
                      <a:r>
                        <a:rPr kumimoji="1" lang="ja-JP" altLang="en-US" sz="1050" dirty="0"/>
                        <a:t>℃</a:t>
                      </a:r>
                    </a:p>
                  </a:txBody>
                  <a:tcPr/>
                </a:tc>
                <a:tc>
                  <a:txBody>
                    <a:bodyPr/>
                    <a:lstStyle/>
                    <a:p>
                      <a:r>
                        <a:rPr kumimoji="1" lang="en-US" altLang="ja-JP" sz="1050" dirty="0"/>
                        <a:t>17</a:t>
                      </a:r>
                      <a:r>
                        <a:rPr kumimoji="1" lang="ja-JP" altLang="en-US" sz="1050" dirty="0"/>
                        <a:t>℃</a:t>
                      </a:r>
                    </a:p>
                  </a:txBody>
                  <a:tcPr/>
                </a:tc>
                <a:tc>
                  <a:txBody>
                    <a:bodyPr/>
                    <a:lstStyle/>
                    <a:p>
                      <a:r>
                        <a:rPr kumimoji="1" lang="en-US" altLang="ja-JP" sz="1050" dirty="0"/>
                        <a:t>13</a:t>
                      </a:r>
                      <a:r>
                        <a:rPr kumimoji="1" lang="ja-JP" altLang="en-US" sz="1050" dirty="0"/>
                        <a:t>℃</a:t>
                      </a:r>
                    </a:p>
                  </a:txBody>
                  <a:tcPr/>
                </a:tc>
                <a:extLst>
                  <a:ext uri="{0D108BD9-81ED-4DB2-BD59-A6C34878D82A}">
                    <a16:rowId xmlns:a16="http://schemas.microsoft.com/office/drawing/2014/main" val="2598471067"/>
                  </a:ext>
                </a:extLst>
              </a:tr>
            </a:tbl>
          </a:graphicData>
        </a:graphic>
      </p:graphicFrame>
      <p:pic>
        <p:nvPicPr>
          <p:cNvPr id="21" name="図 20">
            <a:extLst>
              <a:ext uri="{FF2B5EF4-FFF2-40B4-BE49-F238E27FC236}">
                <a16:creationId xmlns:a16="http://schemas.microsoft.com/office/drawing/2014/main" id="{999180AE-0AE6-A739-7BDE-2C1626E780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06114" y="6133326"/>
            <a:ext cx="2090199" cy="3504817"/>
          </a:xfrm>
          <a:prstGeom prst="rect">
            <a:avLst/>
          </a:prstGeom>
        </p:spPr>
      </p:pic>
      <p:sp>
        <p:nvSpPr>
          <p:cNvPr id="22" name="テキスト ボックス 21">
            <a:extLst>
              <a:ext uri="{FF2B5EF4-FFF2-40B4-BE49-F238E27FC236}">
                <a16:creationId xmlns:a16="http://schemas.microsoft.com/office/drawing/2014/main" id="{8222C114-3F47-E448-CCAA-D8388F4CE187}"/>
              </a:ext>
            </a:extLst>
          </p:cNvPr>
          <p:cNvSpPr txBox="1"/>
          <p:nvPr/>
        </p:nvSpPr>
        <p:spPr>
          <a:xfrm>
            <a:off x="5823152" y="6175422"/>
            <a:ext cx="531357" cy="253916"/>
          </a:xfrm>
          <a:prstGeom prst="rect">
            <a:avLst/>
          </a:prstGeom>
          <a:noFill/>
        </p:spPr>
        <p:txBody>
          <a:bodyPr wrap="square" rtlCol="0">
            <a:spAutoFit/>
          </a:bodyPr>
          <a:lstStyle/>
          <a:p>
            <a:r>
              <a:rPr kumimoji="1" lang="ja-JP" altLang="en-US" sz="1050" b="1" dirty="0">
                <a:latin typeface="+mn-ea"/>
              </a:rPr>
              <a:t>帽子</a:t>
            </a:r>
          </a:p>
        </p:txBody>
      </p:sp>
      <p:cxnSp>
        <p:nvCxnSpPr>
          <p:cNvPr id="23" name="直線コネクタ 22">
            <a:extLst>
              <a:ext uri="{FF2B5EF4-FFF2-40B4-BE49-F238E27FC236}">
                <a16:creationId xmlns:a16="http://schemas.microsoft.com/office/drawing/2014/main" id="{6576BA02-820D-52EB-150B-59C1A5C0ACBE}"/>
              </a:ext>
            </a:extLst>
          </p:cNvPr>
          <p:cNvCxnSpPr>
            <a:cxnSpLocks/>
          </p:cNvCxnSpPr>
          <p:nvPr/>
        </p:nvCxnSpPr>
        <p:spPr>
          <a:xfrm flipV="1">
            <a:off x="5429681" y="6239871"/>
            <a:ext cx="321046" cy="201650"/>
          </a:xfrm>
          <a:prstGeom prst="line">
            <a:avLst/>
          </a:prstGeom>
          <a:ln w="28575"/>
        </p:spPr>
        <p:style>
          <a:lnRef idx="1">
            <a:schemeClr val="dk1"/>
          </a:lnRef>
          <a:fillRef idx="0">
            <a:schemeClr val="dk1"/>
          </a:fillRef>
          <a:effectRef idx="0">
            <a:schemeClr val="dk1"/>
          </a:effectRef>
          <a:fontRef idx="minor">
            <a:schemeClr val="tx1"/>
          </a:fontRef>
        </p:style>
      </p:cxnSp>
      <p:sp>
        <p:nvSpPr>
          <p:cNvPr id="24" name="正方形/長方形 23">
            <a:extLst>
              <a:ext uri="{FF2B5EF4-FFF2-40B4-BE49-F238E27FC236}">
                <a16:creationId xmlns:a16="http://schemas.microsoft.com/office/drawing/2014/main" id="{7FDD0AF2-B4D5-3BAE-5A78-22746A75D3ED}"/>
              </a:ext>
            </a:extLst>
          </p:cNvPr>
          <p:cNvSpPr/>
          <p:nvPr/>
        </p:nvSpPr>
        <p:spPr>
          <a:xfrm>
            <a:off x="5783962" y="6129695"/>
            <a:ext cx="869362" cy="64775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5" name="テキスト ボックス 24">
            <a:extLst>
              <a:ext uri="{FF2B5EF4-FFF2-40B4-BE49-F238E27FC236}">
                <a16:creationId xmlns:a16="http://schemas.microsoft.com/office/drawing/2014/main" id="{22C69F56-5561-92AD-1220-CDE29014363C}"/>
              </a:ext>
            </a:extLst>
          </p:cNvPr>
          <p:cNvSpPr txBox="1"/>
          <p:nvPr/>
        </p:nvSpPr>
        <p:spPr>
          <a:xfrm>
            <a:off x="5782778" y="6368000"/>
            <a:ext cx="1204015" cy="415498"/>
          </a:xfrm>
          <a:prstGeom prst="rect">
            <a:avLst/>
          </a:prstGeom>
          <a:noFill/>
        </p:spPr>
        <p:txBody>
          <a:bodyPr wrap="square" rtlCol="0">
            <a:spAutoFit/>
          </a:bodyPr>
          <a:lstStyle/>
          <a:p>
            <a:r>
              <a:rPr kumimoji="1" lang="en-US" altLang="ja-JP" sz="1050" dirty="0">
                <a:latin typeface="+mn-ea"/>
              </a:rPr>
              <a:t>※</a:t>
            </a:r>
            <a:r>
              <a:rPr kumimoji="1" lang="ja-JP" altLang="en-US" sz="1050" dirty="0">
                <a:latin typeface="+mn-ea"/>
              </a:rPr>
              <a:t>安全対策</a:t>
            </a:r>
            <a:endParaRPr kumimoji="1" lang="en-US" altLang="ja-JP" sz="1050" dirty="0">
              <a:latin typeface="+mn-ea"/>
            </a:endParaRPr>
          </a:p>
          <a:p>
            <a:r>
              <a:rPr kumimoji="1" lang="en-US" altLang="ja-JP" sz="1050" dirty="0">
                <a:latin typeface="+mn-ea"/>
              </a:rPr>
              <a:t>※</a:t>
            </a:r>
            <a:r>
              <a:rPr kumimoji="1" lang="ja-JP" altLang="en-US" sz="1050" dirty="0">
                <a:latin typeface="+mn-ea"/>
              </a:rPr>
              <a:t>日焼予防</a:t>
            </a:r>
          </a:p>
        </p:txBody>
      </p:sp>
      <p:sp>
        <p:nvSpPr>
          <p:cNvPr id="29" name="テキスト ボックス 28">
            <a:extLst>
              <a:ext uri="{FF2B5EF4-FFF2-40B4-BE49-F238E27FC236}">
                <a16:creationId xmlns:a16="http://schemas.microsoft.com/office/drawing/2014/main" id="{8048D160-0A8B-31C4-DD4A-2032FA7B5AAB}"/>
              </a:ext>
            </a:extLst>
          </p:cNvPr>
          <p:cNvSpPr txBox="1"/>
          <p:nvPr/>
        </p:nvSpPr>
        <p:spPr>
          <a:xfrm>
            <a:off x="354649" y="8162172"/>
            <a:ext cx="3520429" cy="738664"/>
          </a:xfrm>
          <a:prstGeom prst="rect">
            <a:avLst/>
          </a:prstGeom>
          <a:noFill/>
        </p:spPr>
        <p:txBody>
          <a:bodyPr wrap="square" rtlCol="0">
            <a:spAutoFit/>
          </a:bodyPr>
          <a:lstStyle/>
          <a:p>
            <a:r>
              <a:rPr kumimoji="1" lang="ja-JP" altLang="en-US" sz="1050" b="1" dirty="0">
                <a:latin typeface="+mn-ea"/>
              </a:rPr>
              <a:t>濡れてもいい服（着てきた服と別で準備</a:t>
            </a:r>
            <a:r>
              <a:rPr kumimoji="1" lang="ja-JP" altLang="en-US" sz="1050" b="0" dirty="0">
                <a:latin typeface="+mn-ea"/>
                <a:ea typeface="+mn-ea"/>
                <a:cs typeface="メイリオ" pitchFamily="50" charset="-128"/>
              </a:rPr>
              <a:t>）</a:t>
            </a:r>
            <a:endParaRPr kumimoji="1" lang="en-US" altLang="ja-JP" sz="1050" b="0" dirty="0">
              <a:latin typeface="+mn-ea"/>
              <a:ea typeface="+mn-ea"/>
              <a:cs typeface="メイリオ" pitchFamily="50" charset="-128"/>
            </a:endParaRPr>
          </a:p>
          <a:p>
            <a:r>
              <a:rPr kumimoji="1" lang="en-US" altLang="ja-JP" sz="1050" b="0" dirty="0">
                <a:latin typeface="+mn-ea"/>
                <a:ea typeface="+mn-ea"/>
                <a:cs typeface="メイリオ" pitchFamily="50" charset="-128"/>
              </a:rPr>
              <a:t>※</a:t>
            </a:r>
            <a:r>
              <a:rPr kumimoji="1" lang="ja-JP" altLang="en-US" sz="1050" b="0" dirty="0">
                <a:latin typeface="+mn-ea"/>
                <a:ea typeface="+mn-ea"/>
                <a:cs typeface="メイリオ" pitchFamily="50" charset="-128"/>
              </a:rPr>
              <a:t>ひざ下までは琵琶湖に入るので必ず濡れます。</a:t>
            </a:r>
            <a:endParaRPr kumimoji="1" lang="en-US" altLang="ja-JP" sz="1050" b="0" dirty="0">
              <a:latin typeface="+mn-ea"/>
              <a:ea typeface="+mn-ea"/>
              <a:cs typeface="メイリオ" pitchFamily="50" charset="-128"/>
            </a:endParaRPr>
          </a:p>
          <a:p>
            <a:r>
              <a:rPr kumimoji="1" lang="en-US" altLang="ja-JP" sz="1050" dirty="0">
                <a:latin typeface="+mn-ea"/>
                <a:cs typeface="メイリオ" pitchFamily="50" charset="-128"/>
              </a:rPr>
              <a:t>※</a:t>
            </a:r>
            <a:r>
              <a:rPr kumimoji="1" lang="ja-JP" altLang="en-US" sz="1050" dirty="0">
                <a:latin typeface="+mn-ea"/>
                <a:cs typeface="メイリオ" pitchFamily="50" charset="-128"/>
              </a:rPr>
              <a:t>下はハーフパンツ推奨</a:t>
            </a:r>
            <a:endParaRPr kumimoji="1" lang="ja-JP" altLang="en-US" sz="1050" b="0" dirty="0">
              <a:latin typeface="+mn-ea"/>
              <a:ea typeface="+mn-ea"/>
              <a:cs typeface="メイリオ" pitchFamily="50" charset="-128"/>
            </a:endParaRPr>
          </a:p>
          <a:p>
            <a:endParaRPr kumimoji="1" lang="ja-JP" altLang="en-US" sz="1050" b="1" dirty="0">
              <a:latin typeface="+mn-ea"/>
            </a:endParaRPr>
          </a:p>
        </p:txBody>
      </p:sp>
      <p:cxnSp>
        <p:nvCxnSpPr>
          <p:cNvPr id="30" name="直線コネクタ 29">
            <a:extLst>
              <a:ext uri="{FF2B5EF4-FFF2-40B4-BE49-F238E27FC236}">
                <a16:creationId xmlns:a16="http://schemas.microsoft.com/office/drawing/2014/main" id="{735AF64E-6AB0-44DE-0167-3D12520F4F95}"/>
              </a:ext>
            </a:extLst>
          </p:cNvPr>
          <p:cNvCxnSpPr>
            <a:cxnSpLocks/>
          </p:cNvCxnSpPr>
          <p:nvPr/>
        </p:nvCxnSpPr>
        <p:spPr>
          <a:xfrm flipH="1">
            <a:off x="4036970" y="8112393"/>
            <a:ext cx="844265" cy="365718"/>
          </a:xfrm>
          <a:prstGeom prst="line">
            <a:avLst/>
          </a:prstGeom>
          <a:ln w="28575"/>
        </p:spPr>
        <p:style>
          <a:lnRef idx="1">
            <a:schemeClr val="dk1"/>
          </a:lnRef>
          <a:fillRef idx="0">
            <a:schemeClr val="dk1"/>
          </a:fillRef>
          <a:effectRef idx="0">
            <a:schemeClr val="dk1"/>
          </a:effectRef>
          <a:fontRef idx="minor">
            <a:schemeClr val="tx1"/>
          </a:fontRef>
        </p:style>
      </p:cxnSp>
      <p:sp>
        <p:nvSpPr>
          <p:cNvPr id="31" name="正方形/長方形 30">
            <a:extLst>
              <a:ext uri="{FF2B5EF4-FFF2-40B4-BE49-F238E27FC236}">
                <a16:creationId xmlns:a16="http://schemas.microsoft.com/office/drawing/2014/main" id="{2FCC82AB-8A40-7F7F-CDEC-CA3D78BBA985}"/>
              </a:ext>
            </a:extLst>
          </p:cNvPr>
          <p:cNvSpPr/>
          <p:nvPr/>
        </p:nvSpPr>
        <p:spPr>
          <a:xfrm>
            <a:off x="302578" y="8115904"/>
            <a:ext cx="3654359" cy="65336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2" name="テキスト ボックス 41">
            <a:extLst>
              <a:ext uri="{FF2B5EF4-FFF2-40B4-BE49-F238E27FC236}">
                <a16:creationId xmlns:a16="http://schemas.microsoft.com/office/drawing/2014/main" id="{E842F8D3-50F0-3BB6-8825-DEA7960FEE2D}"/>
              </a:ext>
            </a:extLst>
          </p:cNvPr>
          <p:cNvSpPr txBox="1"/>
          <p:nvPr/>
        </p:nvSpPr>
        <p:spPr>
          <a:xfrm>
            <a:off x="350451" y="9026204"/>
            <a:ext cx="3471002" cy="738664"/>
          </a:xfrm>
          <a:prstGeom prst="rect">
            <a:avLst/>
          </a:prstGeom>
          <a:noFill/>
        </p:spPr>
        <p:txBody>
          <a:bodyPr wrap="square" rtlCol="0">
            <a:spAutoFit/>
          </a:bodyPr>
          <a:lstStyle/>
          <a:p>
            <a:r>
              <a:rPr kumimoji="1" lang="ja-JP" altLang="en-US" sz="1050" b="1" dirty="0">
                <a:latin typeface="+mn-ea"/>
              </a:rPr>
              <a:t>濡れてもいい靴</a:t>
            </a:r>
            <a:r>
              <a:rPr kumimoji="1" lang="ja-JP" altLang="en-US" sz="1050" b="1" kern="1200" dirty="0">
                <a:solidFill>
                  <a:schemeClr val="dk1"/>
                </a:solidFill>
                <a:effectLst/>
                <a:latin typeface="+mn-ea"/>
                <a:ea typeface="+mn-ea"/>
                <a:cs typeface="+mn-cs"/>
              </a:rPr>
              <a:t>（履いてきた靴と別で準備）</a:t>
            </a:r>
            <a:endParaRPr kumimoji="1" lang="en-US" altLang="ja-JP" sz="1050" b="1" kern="1200" dirty="0">
              <a:solidFill>
                <a:schemeClr val="dk1"/>
              </a:solidFill>
              <a:effectLst/>
              <a:latin typeface="+mn-ea"/>
              <a:ea typeface="+mn-ea"/>
              <a:cs typeface="+mn-cs"/>
            </a:endParaRPr>
          </a:p>
          <a:p>
            <a:r>
              <a:rPr kumimoji="1" lang="en-US" altLang="ja-JP" sz="1050" dirty="0">
                <a:solidFill>
                  <a:schemeClr val="dk1"/>
                </a:solidFill>
                <a:latin typeface="+mn-ea"/>
              </a:rPr>
              <a:t>※</a:t>
            </a:r>
            <a:r>
              <a:rPr kumimoji="1" lang="ja-JP" altLang="en-US" sz="1050" dirty="0">
                <a:solidFill>
                  <a:schemeClr val="dk1"/>
                </a:solidFill>
                <a:latin typeface="+mn-ea"/>
              </a:rPr>
              <a:t>石の多い湖岸なので、必ずつま先の覆われたもの</a:t>
            </a:r>
            <a:endParaRPr kumimoji="1" lang="en-US" altLang="ja-JP" sz="1050" dirty="0">
              <a:solidFill>
                <a:schemeClr val="dk1"/>
              </a:solidFill>
              <a:latin typeface="+mn-ea"/>
            </a:endParaRPr>
          </a:p>
          <a:p>
            <a:r>
              <a:rPr kumimoji="1" lang="en-US" altLang="ja-JP" sz="1050" b="0" kern="1200" dirty="0">
                <a:solidFill>
                  <a:schemeClr val="dk1"/>
                </a:solidFill>
                <a:effectLst/>
                <a:latin typeface="+mn-ea"/>
                <a:ea typeface="+mn-ea"/>
                <a:cs typeface="+mn-cs"/>
              </a:rPr>
              <a:t>※</a:t>
            </a:r>
            <a:r>
              <a:rPr kumimoji="1" lang="ja-JP" altLang="en-US" sz="1050" b="0" kern="1200" dirty="0">
                <a:solidFill>
                  <a:schemeClr val="dk1"/>
                </a:solidFill>
                <a:effectLst/>
                <a:latin typeface="+mn-ea"/>
                <a:ea typeface="+mn-ea"/>
                <a:cs typeface="+mn-cs"/>
              </a:rPr>
              <a:t>ビーチサンダル不可／クロックスは可</a:t>
            </a:r>
            <a:endParaRPr kumimoji="1" lang="ja-JP" altLang="ja-JP" sz="1050" b="0" kern="1200" dirty="0">
              <a:solidFill>
                <a:schemeClr val="dk1"/>
              </a:solidFill>
              <a:effectLst/>
              <a:latin typeface="+mn-ea"/>
              <a:ea typeface="+mn-ea"/>
              <a:cs typeface="+mn-cs"/>
            </a:endParaRPr>
          </a:p>
          <a:p>
            <a:endParaRPr kumimoji="1" lang="ja-JP" altLang="en-US" sz="1050" b="1" dirty="0">
              <a:latin typeface="+mn-ea"/>
            </a:endParaRPr>
          </a:p>
        </p:txBody>
      </p:sp>
      <p:cxnSp>
        <p:nvCxnSpPr>
          <p:cNvPr id="43" name="直線コネクタ 42">
            <a:extLst>
              <a:ext uri="{FF2B5EF4-FFF2-40B4-BE49-F238E27FC236}">
                <a16:creationId xmlns:a16="http://schemas.microsoft.com/office/drawing/2014/main" id="{5FF89D10-06B8-D502-F03C-9596B880BA33}"/>
              </a:ext>
            </a:extLst>
          </p:cNvPr>
          <p:cNvCxnSpPr>
            <a:cxnSpLocks/>
          </p:cNvCxnSpPr>
          <p:nvPr/>
        </p:nvCxnSpPr>
        <p:spPr>
          <a:xfrm flipH="1">
            <a:off x="4036970" y="9314745"/>
            <a:ext cx="919763" cy="0"/>
          </a:xfrm>
          <a:prstGeom prst="line">
            <a:avLst/>
          </a:prstGeom>
          <a:ln w="28575"/>
        </p:spPr>
        <p:style>
          <a:lnRef idx="1">
            <a:schemeClr val="dk1"/>
          </a:lnRef>
          <a:fillRef idx="0">
            <a:schemeClr val="dk1"/>
          </a:fillRef>
          <a:effectRef idx="0">
            <a:schemeClr val="dk1"/>
          </a:effectRef>
          <a:fontRef idx="minor">
            <a:schemeClr val="tx1"/>
          </a:fontRef>
        </p:style>
      </p:cxnSp>
      <p:sp>
        <p:nvSpPr>
          <p:cNvPr id="47" name="正方形/長方形 46">
            <a:extLst>
              <a:ext uri="{FF2B5EF4-FFF2-40B4-BE49-F238E27FC236}">
                <a16:creationId xmlns:a16="http://schemas.microsoft.com/office/drawing/2014/main" id="{E0308066-25BD-FCCD-7060-AD3B3CD7EDA9}"/>
              </a:ext>
            </a:extLst>
          </p:cNvPr>
          <p:cNvSpPr/>
          <p:nvPr/>
        </p:nvSpPr>
        <p:spPr>
          <a:xfrm>
            <a:off x="302578" y="8964549"/>
            <a:ext cx="3654359" cy="65336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Tree>
    <p:extLst>
      <p:ext uri="{BB962C8B-B14F-4D97-AF65-F5344CB8AC3E}">
        <p14:creationId xmlns:p14="http://schemas.microsoft.com/office/powerpoint/2010/main" val="61715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4">
            <a:extLst>
              <a:ext uri="{FF2B5EF4-FFF2-40B4-BE49-F238E27FC236}">
                <a16:creationId xmlns:a16="http://schemas.microsoft.com/office/drawing/2014/main" id="{F6D765FE-6A3E-3BFF-3F3B-58990A35C00E}"/>
              </a:ext>
            </a:extLst>
          </p:cNvPr>
          <p:cNvSpPr txBox="1"/>
          <p:nvPr/>
        </p:nvSpPr>
        <p:spPr>
          <a:xfrm>
            <a:off x="2953311" y="2985786"/>
            <a:ext cx="2661361" cy="174407"/>
          </a:xfrm>
          <a:prstGeom prst="rect">
            <a:avLst/>
          </a:prstGeom>
        </p:spPr>
        <p:txBody>
          <a:bodyPr vert="horz" wrap="square" lIns="0" tIns="12700" rIns="0" bIns="0" rtlCol="0">
            <a:spAutoFit/>
          </a:bodyPr>
          <a:lstStyle/>
          <a:p>
            <a:pPr marL="12700">
              <a:lnSpc>
                <a:spcPct val="100000"/>
              </a:lnSpc>
              <a:spcBef>
                <a:spcPts val="100"/>
              </a:spcBef>
              <a:tabLst>
                <a:tab pos="456565" algn="l"/>
              </a:tabLst>
            </a:pPr>
            <a:r>
              <a:rPr lang="en-US" altLang="ja-JP" sz="1050" dirty="0">
                <a:solidFill>
                  <a:srgbClr val="231F20"/>
                </a:solidFill>
                <a:latin typeface="+mn-ea"/>
                <a:cs typeface="MS Gothic"/>
              </a:rPr>
              <a:t>【</a:t>
            </a:r>
            <a:r>
              <a:rPr sz="1050" dirty="0" err="1">
                <a:solidFill>
                  <a:srgbClr val="231F20"/>
                </a:solidFill>
                <a:latin typeface="+mn-ea"/>
                <a:cs typeface="MS Gothic"/>
              </a:rPr>
              <a:t>持ち</a:t>
            </a:r>
            <a:r>
              <a:rPr sz="1050" spc="-50" dirty="0" err="1">
                <a:solidFill>
                  <a:srgbClr val="231F20"/>
                </a:solidFill>
                <a:latin typeface="+mn-ea"/>
                <a:cs typeface="MS Gothic"/>
              </a:rPr>
              <a:t>方</a:t>
            </a:r>
            <a:r>
              <a:rPr lang="en-US" altLang="ja-JP" sz="1050" spc="-50" dirty="0">
                <a:solidFill>
                  <a:srgbClr val="231F20"/>
                </a:solidFill>
                <a:latin typeface="+mn-ea"/>
                <a:cs typeface="MS Gothic"/>
              </a:rPr>
              <a:t>】</a:t>
            </a:r>
            <a:endParaRPr sz="1050" dirty="0">
              <a:latin typeface="+mn-ea"/>
              <a:cs typeface="MS Gothic"/>
            </a:endParaRPr>
          </a:p>
        </p:txBody>
      </p:sp>
      <p:sp>
        <p:nvSpPr>
          <p:cNvPr id="7" name="object 55">
            <a:extLst>
              <a:ext uri="{FF2B5EF4-FFF2-40B4-BE49-F238E27FC236}">
                <a16:creationId xmlns:a16="http://schemas.microsoft.com/office/drawing/2014/main" id="{1AF8454D-5111-47F2-13C2-0EC8C3DDC56C}"/>
              </a:ext>
            </a:extLst>
          </p:cNvPr>
          <p:cNvSpPr txBox="1"/>
          <p:nvPr/>
        </p:nvSpPr>
        <p:spPr>
          <a:xfrm>
            <a:off x="455790" y="4744132"/>
            <a:ext cx="6809979" cy="681918"/>
          </a:xfrm>
          <a:prstGeom prst="rect">
            <a:avLst/>
          </a:prstGeom>
        </p:spPr>
        <p:txBody>
          <a:bodyPr vert="horz" wrap="square" lIns="0" tIns="71120" rIns="0" bIns="0" rtlCol="0">
            <a:spAutoFit/>
          </a:bodyPr>
          <a:lstStyle/>
          <a:p>
            <a:pPr marL="12700">
              <a:lnSpc>
                <a:spcPct val="100000"/>
              </a:lnSpc>
              <a:spcBef>
                <a:spcPts val="560"/>
              </a:spcBef>
            </a:pPr>
            <a:r>
              <a:rPr lang="ja-JP" altLang="en-US" sz="1050" spc="200" dirty="0">
                <a:solidFill>
                  <a:srgbClr val="231F20"/>
                </a:solidFill>
                <a:latin typeface="+mn-ea"/>
                <a:cs typeface="MS Gothic"/>
              </a:rPr>
              <a:t>●</a:t>
            </a:r>
            <a:r>
              <a:rPr sz="1050" spc="200" dirty="0" err="1">
                <a:solidFill>
                  <a:srgbClr val="231F20"/>
                </a:solidFill>
                <a:latin typeface="+mn-ea"/>
                <a:cs typeface="MS Gothic"/>
              </a:rPr>
              <a:t>パドルを体の前に出し</a:t>
            </a:r>
            <a:r>
              <a:rPr sz="1050" spc="200" dirty="0">
                <a:solidFill>
                  <a:srgbClr val="231F20"/>
                </a:solidFill>
                <a:latin typeface="+mn-ea"/>
                <a:cs typeface="MS Gothic"/>
              </a:rPr>
              <a:t>、 </a:t>
            </a:r>
            <a:r>
              <a:rPr sz="1050" spc="200" dirty="0" err="1">
                <a:solidFill>
                  <a:srgbClr val="231F20"/>
                </a:solidFill>
                <a:latin typeface="+mn-ea"/>
                <a:cs typeface="MS Gothic"/>
              </a:rPr>
              <a:t>右のブレードの表側を自分の方へむける</a:t>
            </a:r>
            <a:r>
              <a:rPr sz="1050" spc="200" dirty="0">
                <a:solidFill>
                  <a:srgbClr val="231F20"/>
                </a:solidFill>
                <a:latin typeface="+mn-ea"/>
                <a:cs typeface="MS Gothic"/>
              </a:rPr>
              <a:t>。</a:t>
            </a:r>
            <a:endParaRPr lang="en-US" sz="1050" spc="200" dirty="0">
              <a:solidFill>
                <a:srgbClr val="231F20"/>
              </a:solidFill>
              <a:latin typeface="+mn-ea"/>
              <a:cs typeface="MS Gothic"/>
            </a:endParaRPr>
          </a:p>
          <a:p>
            <a:pPr marL="12700" marR="5080">
              <a:lnSpc>
                <a:spcPct val="101200"/>
              </a:lnSpc>
              <a:spcBef>
                <a:spcPts val="450"/>
              </a:spcBef>
            </a:pPr>
            <a:r>
              <a:rPr lang="ja-JP" altLang="en-US" sz="1050" spc="200" dirty="0">
                <a:solidFill>
                  <a:srgbClr val="231F20"/>
                </a:solidFill>
                <a:latin typeface="+mn-ea"/>
                <a:cs typeface="MS Gothic"/>
              </a:rPr>
              <a:t>●</a:t>
            </a:r>
            <a:r>
              <a:rPr sz="1050" spc="200" dirty="0" err="1">
                <a:solidFill>
                  <a:srgbClr val="231F20"/>
                </a:solidFill>
                <a:latin typeface="+mn-ea"/>
                <a:cs typeface="MS Gothic"/>
              </a:rPr>
              <a:t>右固定のパドルの場合、右手はズレないようにしっかり握り、左手は軽く握る</a:t>
            </a:r>
            <a:r>
              <a:rPr sz="1050" spc="200" dirty="0">
                <a:solidFill>
                  <a:srgbClr val="231F20"/>
                </a:solidFill>
                <a:latin typeface="+mn-ea"/>
                <a:cs typeface="MS Gothic"/>
              </a:rPr>
              <a:t>。 </a:t>
            </a:r>
            <a:endParaRPr lang="en-US" sz="1050" spc="200" dirty="0">
              <a:solidFill>
                <a:srgbClr val="231F20"/>
              </a:solidFill>
              <a:latin typeface="+mn-ea"/>
              <a:cs typeface="MS Gothic"/>
            </a:endParaRPr>
          </a:p>
          <a:p>
            <a:pPr marL="12700" marR="5080">
              <a:lnSpc>
                <a:spcPct val="101200"/>
              </a:lnSpc>
              <a:spcBef>
                <a:spcPts val="450"/>
              </a:spcBef>
            </a:pPr>
            <a:r>
              <a:rPr lang="ja-JP" altLang="en-US" sz="1050" spc="200" dirty="0">
                <a:solidFill>
                  <a:srgbClr val="231F20"/>
                </a:solidFill>
                <a:latin typeface="+mn-ea"/>
                <a:cs typeface="MS Gothic"/>
              </a:rPr>
              <a:t>●</a:t>
            </a:r>
            <a:r>
              <a:rPr sz="1050" spc="200" dirty="0" err="1">
                <a:solidFill>
                  <a:srgbClr val="231F20"/>
                </a:solidFill>
                <a:latin typeface="+mn-ea"/>
                <a:cs typeface="MS Gothic"/>
              </a:rPr>
              <a:t>右側を漕ぎ終えたら、右手首を返して左側のブレードの向きを変える</a:t>
            </a:r>
            <a:r>
              <a:rPr lang="ja-JP" altLang="en-US" sz="1050" spc="200" dirty="0">
                <a:solidFill>
                  <a:srgbClr val="231F20"/>
                </a:solidFill>
                <a:latin typeface="+mn-ea"/>
                <a:cs typeface="MS Gothic"/>
              </a:rPr>
              <a:t>。</a:t>
            </a:r>
            <a:endParaRPr sz="1050" spc="200" dirty="0">
              <a:latin typeface="+mn-ea"/>
              <a:cs typeface="MS Gothic"/>
            </a:endParaRPr>
          </a:p>
        </p:txBody>
      </p:sp>
      <p:sp>
        <p:nvSpPr>
          <p:cNvPr id="18" name="object 66">
            <a:extLst>
              <a:ext uri="{FF2B5EF4-FFF2-40B4-BE49-F238E27FC236}">
                <a16:creationId xmlns:a16="http://schemas.microsoft.com/office/drawing/2014/main" id="{3DD3470A-62B5-F63B-DDB9-01D805666B38}"/>
              </a:ext>
            </a:extLst>
          </p:cNvPr>
          <p:cNvSpPr txBox="1"/>
          <p:nvPr/>
        </p:nvSpPr>
        <p:spPr>
          <a:xfrm>
            <a:off x="424280" y="2937833"/>
            <a:ext cx="2746932" cy="433452"/>
          </a:xfrm>
          <a:prstGeom prst="rect">
            <a:avLst/>
          </a:prstGeom>
        </p:spPr>
        <p:txBody>
          <a:bodyPr vert="horz" wrap="square" lIns="0" tIns="71120" rIns="0" bIns="0" rtlCol="0">
            <a:spAutoFit/>
          </a:bodyPr>
          <a:lstStyle/>
          <a:p>
            <a:pPr marL="12700">
              <a:lnSpc>
                <a:spcPct val="100000"/>
              </a:lnSpc>
            </a:pPr>
            <a:r>
              <a:rPr sz="1050" spc="-10" dirty="0">
                <a:solidFill>
                  <a:srgbClr val="231F20"/>
                </a:solidFill>
                <a:latin typeface="+mn-ea"/>
                <a:cs typeface="MS Gothic"/>
              </a:rPr>
              <a:t>【パドル】</a:t>
            </a:r>
            <a:endParaRPr sz="1050" dirty="0">
              <a:latin typeface="+mn-ea"/>
              <a:cs typeface="MS Gothic"/>
            </a:endParaRPr>
          </a:p>
          <a:p>
            <a:pPr marL="57150">
              <a:lnSpc>
                <a:spcPct val="100000"/>
              </a:lnSpc>
              <a:spcBef>
                <a:spcPts val="260"/>
              </a:spcBef>
            </a:pPr>
            <a:r>
              <a:rPr sz="1050" spc="-5" dirty="0">
                <a:solidFill>
                  <a:srgbClr val="231F20"/>
                </a:solidFill>
                <a:latin typeface="+mn-ea"/>
                <a:cs typeface="MS Gothic"/>
              </a:rPr>
              <a:t>＜ダブルブレード、フェザーパドル＞</a:t>
            </a:r>
            <a:endParaRPr sz="1050" dirty="0">
              <a:latin typeface="+mn-ea"/>
              <a:cs typeface="MS Gothic"/>
            </a:endParaRPr>
          </a:p>
        </p:txBody>
      </p:sp>
      <p:grpSp>
        <p:nvGrpSpPr>
          <p:cNvPr id="27" name="object 75">
            <a:extLst>
              <a:ext uri="{FF2B5EF4-FFF2-40B4-BE49-F238E27FC236}">
                <a16:creationId xmlns:a16="http://schemas.microsoft.com/office/drawing/2014/main" id="{F9D93E81-31D8-5B10-8DBA-206852B796ED}"/>
              </a:ext>
            </a:extLst>
          </p:cNvPr>
          <p:cNvGrpSpPr/>
          <p:nvPr/>
        </p:nvGrpSpPr>
        <p:grpSpPr>
          <a:xfrm>
            <a:off x="660097" y="3975231"/>
            <a:ext cx="2110740" cy="239395"/>
            <a:chOff x="1069736" y="7268408"/>
            <a:chExt cx="2110740" cy="239395"/>
          </a:xfrm>
        </p:grpSpPr>
        <p:sp>
          <p:nvSpPr>
            <p:cNvPr id="28" name="object 76">
              <a:extLst>
                <a:ext uri="{FF2B5EF4-FFF2-40B4-BE49-F238E27FC236}">
                  <a16:creationId xmlns:a16="http://schemas.microsoft.com/office/drawing/2014/main" id="{41FC6654-3DD4-D489-66A1-303BE6136451}"/>
                </a:ext>
              </a:extLst>
            </p:cNvPr>
            <p:cNvSpPr/>
            <p:nvPr/>
          </p:nvSpPr>
          <p:spPr>
            <a:xfrm>
              <a:off x="1598256" y="7376807"/>
              <a:ext cx="1062990" cy="22225"/>
            </a:xfrm>
            <a:custGeom>
              <a:avLst/>
              <a:gdLst/>
              <a:ahLst/>
              <a:cxnLst/>
              <a:rect l="l" t="t" r="r" b="b"/>
              <a:pathLst>
                <a:path w="1062989" h="22225">
                  <a:moveTo>
                    <a:pt x="1062418" y="0"/>
                  </a:moveTo>
                  <a:lnTo>
                    <a:pt x="0" y="0"/>
                  </a:lnTo>
                  <a:lnTo>
                    <a:pt x="0" y="22174"/>
                  </a:lnTo>
                  <a:lnTo>
                    <a:pt x="1062418" y="22174"/>
                  </a:lnTo>
                  <a:lnTo>
                    <a:pt x="1062418" y="0"/>
                  </a:lnTo>
                  <a:close/>
                </a:path>
              </a:pathLst>
            </a:custGeom>
            <a:solidFill>
              <a:srgbClr val="E6E7E8"/>
            </a:solidFill>
          </p:spPr>
          <p:txBody>
            <a:bodyPr wrap="square" lIns="0" tIns="0" rIns="0" bIns="0" rtlCol="0"/>
            <a:lstStyle/>
            <a:p>
              <a:endParaRPr sz="1050">
                <a:latin typeface="+mn-ea"/>
              </a:endParaRPr>
            </a:p>
          </p:txBody>
        </p:sp>
        <p:sp>
          <p:nvSpPr>
            <p:cNvPr id="29" name="object 77">
              <a:extLst>
                <a:ext uri="{FF2B5EF4-FFF2-40B4-BE49-F238E27FC236}">
                  <a16:creationId xmlns:a16="http://schemas.microsoft.com/office/drawing/2014/main" id="{CA8857AF-9E53-0323-82D3-6AF4CCF78C6C}"/>
                </a:ext>
              </a:extLst>
            </p:cNvPr>
            <p:cNvSpPr/>
            <p:nvPr/>
          </p:nvSpPr>
          <p:spPr>
            <a:xfrm>
              <a:off x="1591856" y="7370978"/>
              <a:ext cx="1069340" cy="34290"/>
            </a:xfrm>
            <a:custGeom>
              <a:avLst/>
              <a:gdLst/>
              <a:ahLst/>
              <a:cxnLst/>
              <a:rect l="l" t="t" r="r" b="b"/>
              <a:pathLst>
                <a:path w="1069339" h="34290">
                  <a:moveTo>
                    <a:pt x="1068819" y="0"/>
                  </a:moveTo>
                  <a:lnTo>
                    <a:pt x="279" y="0"/>
                  </a:lnTo>
                  <a:lnTo>
                    <a:pt x="279" y="1270"/>
                  </a:lnTo>
                  <a:lnTo>
                    <a:pt x="0" y="1270"/>
                  </a:lnTo>
                  <a:lnTo>
                    <a:pt x="0" y="6350"/>
                  </a:lnTo>
                  <a:lnTo>
                    <a:pt x="0" y="27940"/>
                  </a:lnTo>
                  <a:lnTo>
                    <a:pt x="0" y="33020"/>
                  </a:lnTo>
                  <a:lnTo>
                    <a:pt x="736" y="33020"/>
                  </a:lnTo>
                  <a:lnTo>
                    <a:pt x="736" y="34290"/>
                  </a:lnTo>
                  <a:lnTo>
                    <a:pt x="1068819" y="34290"/>
                  </a:lnTo>
                  <a:lnTo>
                    <a:pt x="1068819" y="33020"/>
                  </a:lnTo>
                  <a:lnTo>
                    <a:pt x="1068819" y="27940"/>
                  </a:lnTo>
                  <a:lnTo>
                    <a:pt x="6400" y="27940"/>
                  </a:lnTo>
                  <a:lnTo>
                    <a:pt x="6400" y="6350"/>
                  </a:lnTo>
                  <a:lnTo>
                    <a:pt x="1068819" y="6350"/>
                  </a:lnTo>
                  <a:lnTo>
                    <a:pt x="1068819" y="1270"/>
                  </a:lnTo>
                  <a:lnTo>
                    <a:pt x="1068819" y="0"/>
                  </a:lnTo>
                  <a:close/>
                </a:path>
              </a:pathLst>
            </a:custGeom>
            <a:solidFill>
              <a:srgbClr val="231F20"/>
            </a:solidFill>
          </p:spPr>
          <p:txBody>
            <a:bodyPr wrap="square" lIns="0" tIns="0" rIns="0" bIns="0" rtlCol="0"/>
            <a:lstStyle/>
            <a:p>
              <a:endParaRPr sz="1050">
                <a:latin typeface="+mn-ea"/>
              </a:endParaRPr>
            </a:p>
          </p:txBody>
        </p:sp>
        <p:sp>
          <p:nvSpPr>
            <p:cNvPr id="30" name="object 78">
              <a:extLst>
                <a:ext uri="{FF2B5EF4-FFF2-40B4-BE49-F238E27FC236}">
                  <a16:creationId xmlns:a16="http://schemas.microsoft.com/office/drawing/2014/main" id="{3F9CC478-E45E-D284-D07F-772A54F34EF0}"/>
                </a:ext>
              </a:extLst>
            </p:cNvPr>
            <p:cNvSpPr/>
            <p:nvPr/>
          </p:nvSpPr>
          <p:spPr>
            <a:xfrm>
              <a:off x="1072911" y="7373671"/>
              <a:ext cx="541655" cy="78740"/>
            </a:xfrm>
            <a:custGeom>
              <a:avLst/>
              <a:gdLst/>
              <a:ahLst/>
              <a:cxnLst/>
              <a:rect l="l" t="t" r="r" b="b"/>
              <a:pathLst>
                <a:path w="541655" h="78740">
                  <a:moveTo>
                    <a:pt x="503526" y="0"/>
                  </a:moveTo>
                  <a:lnTo>
                    <a:pt x="366850" y="35847"/>
                  </a:lnTo>
                  <a:lnTo>
                    <a:pt x="274175" y="47796"/>
                  </a:lnTo>
                  <a:lnTo>
                    <a:pt x="183098" y="35847"/>
                  </a:lnTo>
                  <a:lnTo>
                    <a:pt x="51215" y="0"/>
                  </a:lnTo>
                  <a:lnTo>
                    <a:pt x="12803" y="426"/>
                  </a:lnTo>
                  <a:lnTo>
                    <a:pt x="0" y="3414"/>
                  </a:lnTo>
                  <a:lnTo>
                    <a:pt x="12803" y="11524"/>
                  </a:lnTo>
                  <a:lnTo>
                    <a:pt x="51215" y="27317"/>
                  </a:lnTo>
                  <a:lnTo>
                    <a:pt x="147450" y="65715"/>
                  </a:lnTo>
                  <a:lnTo>
                    <a:pt x="227831" y="78514"/>
                  </a:lnTo>
                  <a:lnTo>
                    <a:pt x="335830" y="65715"/>
                  </a:lnTo>
                  <a:lnTo>
                    <a:pt x="514918" y="27317"/>
                  </a:lnTo>
                  <a:lnTo>
                    <a:pt x="535535" y="11524"/>
                  </a:lnTo>
                  <a:lnTo>
                    <a:pt x="541221" y="3414"/>
                  </a:lnTo>
                  <a:lnTo>
                    <a:pt x="530907" y="426"/>
                  </a:lnTo>
                  <a:lnTo>
                    <a:pt x="503526" y="0"/>
                  </a:lnTo>
                  <a:close/>
                </a:path>
              </a:pathLst>
            </a:custGeom>
            <a:solidFill>
              <a:srgbClr val="00A3E4"/>
            </a:solidFill>
          </p:spPr>
          <p:txBody>
            <a:bodyPr wrap="square" lIns="0" tIns="0" rIns="0" bIns="0" rtlCol="0"/>
            <a:lstStyle/>
            <a:p>
              <a:endParaRPr sz="1050">
                <a:latin typeface="+mn-ea"/>
              </a:endParaRPr>
            </a:p>
          </p:txBody>
        </p:sp>
        <p:sp>
          <p:nvSpPr>
            <p:cNvPr id="31" name="object 79">
              <a:extLst>
                <a:ext uri="{FF2B5EF4-FFF2-40B4-BE49-F238E27FC236}">
                  <a16:creationId xmlns:a16="http://schemas.microsoft.com/office/drawing/2014/main" id="{51E52BDB-F67F-6F19-AAAC-A31831D65496}"/>
                </a:ext>
              </a:extLst>
            </p:cNvPr>
            <p:cNvSpPr/>
            <p:nvPr/>
          </p:nvSpPr>
          <p:spPr>
            <a:xfrm>
              <a:off x="1072911" y="7373671"/>
              <a:ext cx="541655" cy="78740"/>
            </a:xfrm>
            <a:custGeom>
              <a:avLst/>
              <a:gdLst/>
              <a:ahLst/>
              <a:cxnLst/>
              <a:rect l="l" t="t" r="r" b="b"/>
              <a:pathLst>
                <a:path w="541655" h="78740">
                  <a:moveTo>
                    <a:pt x="51215" y="27317"/>
                  </a:moveTo>
                  <a:lnTo>
                    <a:pt x="147450" y="65715"/>
                  </a:lnTo>
                  <a:lnTo>
                    <a:pt x="227831" y="78514"/>
                  </a:lnTo>
                  <a:lnTo>
                    <a:pt x="335830" y="65715"/>
                  </a:lnTo>
                  <a:lnTo>
                    <a:pt x="514918" y="27317"/>
                  </a:lnTo>
                  <a:lnTo>
                    <a:pt x="535535" y="11524"/>
                  </a:lnTo>
                  <a:lnTo>
                    <a:pt x="541221" y="3414"/>
                  </a:lnTo>
                  <a:lnTo>
                    <a:pt x="530907" y="426"/>
                  </a:lnTo>
                  <a:lnTo>
                    <a:pt x="503526" y="0"/>
                  </a:lnTo>
                  <a:lnTo>
                    <a:pt x="366850" y="35847"/>
                  </a:lnTo>
                  <a:lnTo>
                    <a:pt x="274175" y="47796"/>
                  </a:lnTo>
                  <a:lnTo>
                    <a:pt x="183098" y="35847"/>
                  </a:lnTo>
                  <a:lnTo>
                    <a:pt x="51215" y="0"/>
                  </a:lnTo>
                  <a:lnTo>
                    <a:pt x="12803" y="426"/>
                  </a:lnTo>
                  <a:lnTo>
                    <a:pt x="0" y="3414"/>
                  </a:lnTo>
                  <a:lnTo>
                    <a:pt x="12803" y="11524"/>
                  </a:lnTo>
                  <a:lnTo>
                    <a:pt x="51215" y="27317"/>
                  </a:lnTo>
                  <a:close/>
                </a:path>
              </a:pathLst>
            </a:custGeom>
            <a:ln w="6349">
              <a:solidFill>
                <a:srgbClr val="231F20"/>
              </a:solidFill>
            </a:ln>
          </p:spPr>
          <p:txBody>
            <a:bodyPr wrap="square" lIns="0" tIns="0" rIns="0" bIns="0" rtlCol="0"/>
            <a:lstStyle/>
            <a:p>
              <a:endParaRPr sz="1050">
                <a:latin typeface="+mn-ea"/>
              </a:endParaRPr>
            </a:p>
          </p:txBody>
        </p:sp>
        <p:sp>
          <p:nvSpPr>
            <p:cNvPr id="32" name="object 80">
              <a:extLst>
                <a:ext uri="{FF2B5EF4-FFF2-40B4-BE49-F238E27FC236}">
                  <a16:creationId xmlns:a16="http://schemas.microsoft.com/office/drawing/2014/main" id="{EC26BF6B-CE1C-4E2B-171E-22630BB4B656}"/>
                </a:ext>
              </a:extLst>
            </p:cNvPr>
            <p:cNvSpPr/>
            <p:nvPr/>
          </p:nvSpPr>
          <p:spPr>
            <a:xfrm>
              <a:off x="2667076" y="7274623"/>
              <a:ext cx="506730" cy="109855"/>
            </a:xfrm>
            <a:custGeom>
              <a:avLst/>
              <a:gdLst/>
              <a:ahLst/>
              <a:cxnLst/>
              <a:rect l="l" t="t" r="r" b="b"/>
              <a:pathLst>
                <a:path w="506730" h="109854">
                  <a:moveTo>
                    <a:pt x="332227" y="0"/>
                  </a:moveTo>
                  <a:lnTo>
                    <a:pt x="279472" y="917"/>
                  </a:lnTo>
                  <a:lnTo>
                    <a:pt x="210312" y="3314"/>
                  </a:lnTo>
                  <a:lnTo>
                    <a:pt x="160805" y="8629"/>
                  </a:lnTo>
                  <a:lnTo>
                    <a:pt x="117900" y="19088"/>
                  </a:lnTo>
                  <a:lnTo>
                    <a:pt x="81595" y="32889"/>
                  </a:lnTo>
                  <a:lnTo>
                    <a:pt x="39506" y="55889"/>
                  </a:lnTo>
                  <a:lnTo>
                    <a:pt x="7886" y="80009"/>
                  </a:lnTo>
                  <a:lnTo>
                    <a:pt x="0" y="87668"/>
                  </a:lnTo>
                  <a:lnTo>
                    <a:pt x="0" y="95897"/>
                  </a:lnTo>
                  <a:lnTo>
                    <a:pt x="443598" y="95897"/>
                  </a:lnTo>
                  <a:lnTo>
                    <a:pt x="444969" y="97269"/>
                  </a:lnTo>
                  <a:lnTo>
                    <a:pt x="444969" y="109842"/>
                  </a:lnTo>
                  <a:lnTo>
                    <a:pt x="506691" y="109842"/>
                  </a:lnTo>
                  <a:lnTo>
                    <a:pt x="506691" y="86410"/>
                  </a:lnTo>
                  <a:lnTo>
                    <a:pt x="503305" y="57589"/>
                  </a:lnTo>
                  <a:lnTo>
                    <a:pt x="482131" y="22406"/>
                  </a:lnTo>
                  <a:lnTo>
                    <a:pt x="446952" y="6668"/>
                  </a:lnTo>
                  <a:lnTo>
                    <a:pt x="437311" y="5486"/>
                  </a:lnTo>
                  <a:lnTo>
                    <a:pt x="427964" y="5486"/>
                  </a:lnTo>
                  <a:lnTo>
                    <a:pt x="426694" y="4800"/>
                  </a:lnTo>
                  <a:lnTo>
                    <a:pt x="423138" y="3771"/>
                  </a:lnTo>
                  <a:lnTo>
                    <a:pt x="414037" y="2457"/>
                  </a:lnTo>
                  <a:lnTo>
                    <a:pt x="397306" y="1142"/>
                  </a:lnTo>
                  <a:lnTo>
                    <a:pt x="370773" y="196"/>
                  </a:lnTo>
                  <a:lnTo>
                    <a:pt x="332227" y="0"/>
                  </a:lnTo>
                  <a:close/>
                </a:path>
              </a:pathLst>
            </a:custGeom>
            <a:solidFill>
              <a:srgbClr val="00AFE8"/>
            </a:solidFill>
          </p:spPr>
          <p:txBody>
            <a:bodyPr wrap="square" lIns="0" tIns="0" rIns="0" bIns="0" rtlCol="0"/>
            <a:lstStyle/>
            <a:p>
              <a:endParaRPr sz="1050">
                <a:latin typeface="+mn-ea"/>
              </a:endParaRPr>
            </a:p>
          </p:txBody>
        </p:sp>
        <p:sp>
          <p:nvSpPr>
            <p:cNvPr id="33" name="object 81">
              <a:extLst>
                <a:ext uri="{FF2B5EF4-FFF2-40B4-BE49-F238E27FC236}">
                  <a16:creationId xmlns:a16="http://schemas.microsoft.com/office/drawing/2014/main" id="{98D508C7-9A70-B87E-D2B3-C754B37DED7E}"/>
                </a:ext>
              </a:extLst>
            </p:cNvPr>
            <p:cNvSpPr/>
            <p:nvPr/>
          </p:nvSpPr>
          <p:spPr>
            <a:xfrm>
              <a:off x="2667076" y="7376807"/>
              <a:ext cx="438784" cy="8255"/>
            </a:xfrm>
            <a:custGeom>
              <a:avLst/>
              <a:gdLst/>
              <a:ahLst/>
              <a:cxnLst/>
              <a:rect l="l" t="t" r="r" b="b"/>
              <a:pathLst>
                <a:path w="438785" h="8254">
                  <a:moveTo>
                    <a:pt x="438569" y="0"/>
                  </a:moveTo>
                  <a:lnTo>
                    <a:pt x="0" y="0"/>
                  </a:lnTo>
                  <a:lnTo>
                    <a:pt x="0" y="7658"/>
                  </a:lnTo>
                  <a:lnTo>
                    <a:pt x="438569" y="7658"/>
                  </a:lnTo>
                  <a:lnTo>
                    <a:pt x="438569" y="0"/>
                  </a:lnTo>
                  <a:close/>
                </a:path>
              </a:pathLst>
            </a:custGeom>
            <a:solidFill>
              <a:srgbClr val="00ABE2"/>
            </a:solidFill>
          </p:spPr>
          <p:txBody>
            <a:bodyPr wrap="square" lIns="0" tIns="0" rIns="0" bIns="0" rtlCol="0"/>
            <a:lstStyle/>
            <a:p>
              <a:endParaRPr sz="1050">
                <a:latin typeface="+mn-ea"/>
              </a:endParaRPr>
            </a:p>
          </p:txBody>
        </p:sp>
        <p:sp>
          <p:nvSpPr>
            <p:cNvPr id="34" name="object 82">
              <a:extLst>
                <a:ext uri="{FF2B5EF4-FFF2-40B4-BE49-F238E27FC236}">
                  <a16:creationId xmlns:a16="http://schemas.microsoft.com/office/drawing/2014/main" id="{4C98BF40-A652-0E9E-9A90-5DB18128DFFC}"/>
                </a:ext>
              </a:extLst>
            </p:cNvPr>
            <p:cNvSpPr/>
            <p:nvPr/>
          </p:nvSpPr>
          <p:spPr>
            <a:xfrm>
              <a:off x="2667076" y="7370495"/>
              <a:ext cx="445134" cy="13970"/>
            </a:xfrm>
            <a:custGeom>
              <a:avLst/>
              <a:gdLst/>
              <a:ahLst/>
              <a:cxnLst/>
              <a:rect l="l" t="t" r="r" b="b"/>
              <a:pathLst>
                <a:path w="445135" h="13970">
                  <a:moveTo>
                    <a:pt x="444969" y="1270"/>
                  </a:moveTo>
                  <a:lnTo>
                    <a:pt x="444207" y="1270"/>
                  </a:lnTo>
                  <a:lnTo>
                    <a:pt x="444207" y="0"/>
                  </a:lnTo>
                  <a:lnTo>
                    <a:pt x="0" y="0"/>
                  </a:lnTo>
                  <a:lnTo>
                    <a:pt x="0" y="1270"/>
                  </a:lnTo>
                  <a:lnTo>
                    <a:pt x="0" y="6350"/>
                  </a:lnTo>
                  <a:lnTo>
                    <a:pt x="438569" y="6350"/>
                  </a:lnTo>
                  <a:lnTo>
                    <a:pt x="438569" y="13970"/>
                  </a:lnTo>
                  <a:lnTo>
                    <a:pt x="444969" y="13970"/>
                  </a:lnTo>
                  <a:lnTo>
                    <a:pt x="444969" y="6350"/>
                  </a:lnTo>
                  <a:lnTo>
                    <a:pt x="444969" y="1270"/>
                  </a:lnTo>
                  <a:close/>
                </a:path>
              </a:pathLst>
            </a:custGeom>
            <a:solidFill>
              <a:srgbClr val="0093C2"/>
            </a:solidFill>
          </p:spPr>
          <p:txBody>
            <a:bodyPr wrap="square" lIns="0" tIns="0" rIns="0" bIns="0" rtlCol="0"/>
            <a:lstStyle/>
            <a:p>
              <a:endParaRPr sz="1050">
                <a:latin typeface="+mn-ea"/>
              </a:endParaRPr>
            </a:p>
          </p:txBody>
        </p:sp>
        <p:sp>
          <p:nvSpPr>
            <p:cNvPr id="35" name="object 83">
              <a:extLst>
                <a:ext uri="{FF2B5EF4-FFF2-40B4-BE49-F238E27FC236}">
                  <a16:creationId xmlns:a16="http://schemas.microsoft.com/office/drawing/2014/main" id="{C6DBD2BE-001B-D13B-BA03-51BA838CE236}"/>
                </a:ext>
              </a:extLst>
            </p:cNvPr>
            <p:cNvSpPr/>
            <p:nvPr/>
          </p:nvSpPr>
          <p:spPr>
            <a:xfrm>
              <a:off x="2660675" y="7268408"/>
              <a:ext cx="520065" cy="108585"/>
            </a:xfrm>
            <a:custGeom>
              <a:avLst/>
              <a:gdLst/>
              <a:ahLst/>
              <a:cxnLst/>
              <a:rect l="l" t="t" r="r" b="b"/>
              <a:pathLst>
                <a:path w="520064" h="108584">
                  <a:moveTo>
                    <a:pt x="471220" y="11587"/>
                  </a:moveTo>
                  <a:lnTo>
                    <a:pt x="440626" y="11587"/>
                  </a:lnTo>
                  <a:lnTo>
                    <a:pt x="443712" y="11701"/>
                  </a:lnTo>
                  <a:lnTo>
                    <a:pt x="447370" y="12044"/>
                  </a:lnTo>
                  <a:lnTo>
                    <a:pt x="488532" y="28621"/>
                  </a:lnTo>
                  <a:lnTo>
                    <a:pt x="509706" y="63804"/>
                  </a:lnTo>
                  <a:lnTo>
                    <a:pt x="513092" y="108564"/>
                  </a:lnTo>
                  <a:lnTo>
                    <a:pt x="516293" y="108526"/>
                  </a:lnTo>
                  <a:lnTo>
                    <a:pt x="519443" y="108450"/>
                  </a:lnTo>
                  <a:lnTo>
                    <a:pt x="519316" y="91127"/>
                  </a:lnTo>
                  <a:lnTo>
                    <a:pt x="515905" y="62220"/>
                  </a:lnTo>
                  <a:lnTo>
                    <a:pt x="506306" y="39605"/>
                  </a:lnTo>
                  <a:lnTo>
                    <a:pt x="492699" y="23783"/>
                  </a:lnTo>
                  <a:lnTo>
                    <a:pt x="477088" y="13759"/>
                  </a:lnTo>
                  <a:lnTo>
                    <a:pt x="471220" y="11587"/>
                  </a:lnTo>
                  <a:close/>
                </a:path>
                <a:path w="520064" h="108584">
                  <a:moveTo>
                    <a:pt x="519443" y="108450"/>
                  </a:moveTo>
                  <a:lnTo>
                    <a:pt x="516293" y="108450"/>
                  </a:lnTo>
                  <a:lnTo>
                    <a:pt x="519442" y="108513"/>
                  </a:lnTo>
                  <a:close/>
                </a:path>
                <a:path w="520064" h="108584">
                  <a:moveTo>
                    <a:pt x="326009" y="0"/>
                  </a:moveTo>
                  <a:lnTo>
                    <a:pt x="216484" y="3129"/>
                  </a:lnTo>
                  <a:lnTo>
                    <a:pt x="139046" y="14472"/>
                  </a:lnTo>
                  <a:lnTo>
                    <a:pt x="78742" y="36376"/>
                  </a:lnTo>
                  <a:lnTo>
                    <a:pt x="35589" y="61353"/>
                  </a:lnTo>
                  <a:lnTo>
                    <a:pt x="800" y="90568"/>
                  </a:lnTo>
                  <a:lnTo>
                    <a:pt x="317" y="91127"/>
                  </a:lnTo>
                  <a:lnTo>
                    <a:pt x="0" y="91838"/>
                  </a:lnTo>
                  <a:lnTo>
                    <a:pt x="0" y="102113"/>
                  </a:lnTo>
                  <a:lnTo>
                    <a:pt x="6400" y="102113"/>
                  </a:lnTo>
                  <a:lnTo>
                    <a:pt x="6400" y="93883"/>
                  </a:lnTo>
                  <a:lnTo>
                    <a:pt x="10972" y="89311"/>
                  </a:lnTo>
                  <a:lnTo>
                    <a:pt x="45907" y="62104"/>
                  </a:lnTo>
                  <a:lnTo>
                    <a:pt x="87996" y="39105"/>
                  </a:lnTo>
                  <a:lnTo>
                    <a:pt x="124301" y="25303"/>
                  </a:lnTo>
                  <a:lnTo>
                    <a:pt x="167206" y="14845"/>
                  </a:lnTo>
                  <a:lnTo>
                    <a:pt x="216712" y="9530"/>
                  </a:lnTo>
                  <a:lnTo>
                    <a:pt x="285873" y="7133"/>
                  </a:lnTo>
                  <a:lnTo>
                    <a:pt x="338628" y="6215"/>
                  </a:lnTo>
                  <a:lnTo>
                    <a:pt x="451432" y="6215"/>
                  </a:lnTo>
                  <a:lnTo>
                    <a:pt x="450222" y="5974"/>
                  </a:lnTo>
                  <a:lnTo>
                    <a:pt x="441250" y="5275"/>
                  </a:lnTo>
                  <a:lnTo>
                    <a:pt x="435330" y="5275"/>
                  </a:lnTo>
                  <a:lnTo>
                    <a:pt x="423631" y="2675"/>
                  </a:lnTo>
                  <a:lnTo>
                    <a:pt x="391125" y="382"/>
                  </a:lnTo>
                  <a:lnTo>
                    <a:pt x="326009" y="0"/>
                  </a:lnTo>
                  <a:close/>
                </a:path>
                <a:path w="520064" h="108584">
                  <a:moveTo>
                    <a:pt x="469916" y="11104"/>
                  </a:moveTo>
                  <a:lnTo>
                    <a:pt x="433209" y="11104"/>
                  </a:lnTo>
                  <a:lnTo>
                    <a:pt x="433730" y="11473"/>
                  </a:lnTo>
                  <a:lnTo>
                    <a:pt x="434365" y="11701"/>
                  </a:lnTo>
                  <a:lnTo>
                    <a:pt x="435254" y="11701"/>
                  </a:lnTo>
                  <a:lnTo>
                    <a:pt x="435457" y="11676"/>
                  </a:lnTo>
                  <a:lnTo>
                    <a:pt x="435825" y="11587"/>
                  </a:lnTo>
                  <a:lnTo>
                    <a:pt x="471220" y="11587"/>
                  </a:lnTo>
                  <a:lnTo>
                    <a:pt x="469916" y="11104"/>
                  </a:lnTo>
                  <a:close/>
                </a:path>
                <a:path w="520064" h="108584">
                  <a:moveTo>
                    <a:pt x="451432" y="6215"/>
                  </a:moveTo>
                  <a:lnTo>
                    <a:pt x="338628" y="6215"/>
                  </a:lnTo>
                  <a:lnTo>
                    <a:pt x="377173" y="6411"/>
                  </a:lnTo>
                  <a:lnTo>
                    <a:pt x="403707" y="7358"/>
                  </a:lnTo>
                  <a:lnTo>
                    <a:pt x="432968" y="11016"/>
                  </a:lnTo>
                  <a:lnTo>
                    <a:pt x="433197" y="11130"/>
                  </a:lnTo>
                  <a:lnTo>
                    <a:pt x="469916" y="11104"/>
                  </a:lnTo>
                  <a:lnTo>
                    <a:pt x="462871" y="8497"/>
                  </a:lnTo>
                  <a:lnTo>
                    <a:pt x="451432" y="6215"/>
                  </a:lnTo>
                  <a:close/>
                </a:path>
                <a:path w="520064" h="108584">
                  <a:moveTo>
                    <a:pt x="440567" y="5222"/>
                  </a:moveTo>
                  <a:lnTo>
                    <a:pt x="435330" y="5275"/>
                  </a:lnTo>
                  <a:lnTo>
                    <a:pt x="441250" y="5275"/>
                  </a:lnTo>
                  <a:lnTo>
                    <a:pt x="440567" y="5222"/>
                  </a:lnTo>
                  <a:close/>
                </a:path>
              </a:pathLst>
            </a:custGeom>
            <a:solidFill>
              <a:srgbClr val="58595B"/>
            </a:solidFill>
          </p:spPr>
          <p:txBody>
            <a:bodyPr wrap="square" lIns="0" tIns="0" rIns="0" bIns="0" rtlCol="0"/>
            <a:lstStyle/>
            <a:p>
              <a:endParaRPr sz="1050">
                <a:latin typeface="+mn-ea"/>
              </a:endParaRPr>
            </a:p>
          </p:txBody>
        </p:sp>
        <p:sp>
          <p:nvSpPr>
            <p:cNvPr id="36" name="object 84">
              <a:extLst>
                <a:ext uri="{FF2B5EF4-FFF2-40B4-BE49-F238E27FC236}">
                  <a16:creationId xmlns:a16="http://schemas.microsoft.com/office/drawing/2014/main" id="{0D323823-00DB-596E-58B9-B0E92036C6FB}"/>
                </a:ext>
              </a:extLst>
            </p:cNvPr>
            <p:cNvSpPr/>
            <p:nvPr/>
          </p:nvSpPr>
          <p:spPr>
            <a:xfrm>
              <a:off x="2660675" y="7376807"/>
              <a:ext cx="6985" cy="6350"/>
            </a:xfrm>
            <a:custGeom>
              <a:avLst/>
              <a:gdLst/>
              <a:ahLst/>
              <a:cxnLst/>
              <a:rect l="l" t="t" r="r" b="b"/>
              <a:pathLst>
                <a:path w="6985" h="6350">
                  <a:moveTo>
                    <a:pt x="6400" y="0"/>
                  </a:moveTo>
                  <a:lnTo>
                    <a:pt x="0" y="0"/>
                  </a:lnTo>
                  <a:lnTo>
                    <a:pt x="0" y="5943"/>
                  </a:lnTo>
                  <a:lnTo>
                    <a:pt x="1485" y="4457"/>
                  </a:lnTo>
                  <a:lnTo>
                    <a:pt x="6400" y="4457"/>
                  </a:lnTo>
                  <a:lnTo>
                    <a:pt x="6400" y="0"/>
                  </a:lnTo>
                  <a:close/>
                </a:path>
                <a:path w="6985" h="6350">
                  <a:moveTo>
                    <a:pt x="6400" y="4457"/>
                  </a:moveTo>
                  <a:lnTo>
                    <a:pt x="5029" y="4457"/>
                  </a:lnTo>
                  <a:lnTo>
                    <a:pt x="6400" y="5943"/>
                  </a:lnTo>
                  <a:lnTo>
                    <a:pt x="6400" y="4457"/>
                  </a:lnTo>
                  <a:close/>
                </a:path>
              </a:pathLst>
            </a:custGeom>
            <a:solidFill>
              <a:srgbClr val="535456"/>
            </a:solidFill>
          </p:spPr>
          <p:txBody>
            <a:bodyPr wrap="square" lIns="0" tIns="0" rIns="0" bIns="0" rtlCol="0"/>
            <a:lstStyle/>
            <a:p>
              <a:endParaRPr sz="1050">
                <a:latin typeface="+mn-ea"/>
              </a:endParaRPr>
            </a:p>
          </p:txBody>
        </p:sp>
        <p:sp>
          <p:nvSpPr>
            <p:cNvPr id="37" name="object 85">
              <a:extLst>
                <a:ext uri="{FF2B5EF4-FFF2-40B4-BE49-F238E27FC236}">
                  <a16:creationId xmlns:a16="http://schemas.microsoft.com/office/drawing/2014/main" id="{71D28CC4-CE1E-D1D5-BB60-265DCADCA5DB}"/>
                </a:ext>
              </a:extLst>
            </p:cNvPr>
            <p:cNvSpPr/>
            <p:nvPr/>
          </p:nvSpPr>
          <p:spPr>
            <a:xfrm>
              <a:off x="3180168" y="7361034"/>
              <a:ext cx="0" cy="0"/>
            </a:xfrm>
            <a:custGeom>
              <a:avLst/>
              <a:gdLst/>
              <a:ahLst/>
              <a:cxnLst/>
              <a:rect l="l" t="t" r="r" b="b"/>
              <a:pathLst>
                <a:path>
                  <a:moveTo>
                    <a:pt x="0" y="0"/>
                  </a:moveTo>
                  <a:lnTo>
                    <a:pt x="0" y="0"/>
                  </a:lnTo>
                </a:path>
              </a:pathLst>
            </a:custGeom>
            <a:solidFill>
              <a:srgbClr val="58595B"/>
            </a:solidFill>
          </p:spPr>
          <p:txBody>
            <a:bodyPr wrap="square" lIns="0" tIns="0" rIns="0" bIns="0" rtlCol="0"/>
            <a:lstStyle/>
            <a:p>
              <a:endParaRPr sz="1050">
                <a:latin typeface="+mn-ea"/>
              </a:endParaRPr>
            </a:p>
          </p:txBody>
        </p:sp>
        <p:sp>
          <p:nvSpPr>
            <p:cNvPr id="38" name="object 86">
              <a:extLst>
                <a:ext uri="{FF2B5EF4-FFF2-40B4-BE49-F238E27FC236}">
                  <a16:creationId xmlns:a16="http://schemas.microsoft.com/office/drawing/2014/main" id="{4A0A9588-FE8D-766C-E753-C370098D91C7}"/>
                </a:ext>
              </a:extLst>
            </p:cNvPr>
            <p:cNvSpPr/>
            <p:nvPr/>
          </p:nvSpPr>
          <p:spPr>
            <a:xfrm>
              <a:off x="2660675" y="7370521"/>
              <a:ext cx="6985" cy="6350"/>
            </a:xfrm>
            <a:custGeom>
              <a:avLst/>
              <a:gdLst/>
              <a:ahLst/>
              <a:cxnLst/>
              <a:rect l="l" t="t" r="r" b="b"/>
              <a:pathLst>
                <a:path w="6985" h="6350">
                  <a:moveTo>
                    <a:pt x="6400" y="0"/>
                  </a:moveTo>
                  <a:lnTo>
                    <a:pt x="0" y="0"/>
                  </a:lnTo>
                  <a:lnTo>
                    <a:pt x="0" y="6286"/>
                  </a:lnTo>
                  <a:lnTo>
                    <a:pt x="6400" y="6286"/>
                  </a:lnTo>
                  <a:lnTo>
                    <a:pt x="6400" y="0"/>
                  </a:lnTo>
                  <a:close/>
                </a:path>
              </a:pathLst>
            </a:custGeom>
            <a:solidFill>
              <a:srgbClr val="231F20"/>
            </a:solidFill>
          </p:spPr>
          <p:txBody>
            <a:bodyPr wrap="square" lIns="0" tIns="0" rIns="0" bIns="0" rtlCol="0"/>
            <a:lstStyle/>
            <a:p>
              <a:endParaRPr sz="1050">
                <a:latin typeface="+mn-ea"/>
              </a:endParaRPr>
            </a:p>
          </p:txBody>
        </p:sp>
        <p:sp>
          <p:nvSpPr>
            <p:cNvPr id="39" name="object 87">
              <a:extLst>
                <a:ext uri="{FF2B5EF4-FFF2-40B4-BE49-F238E27FC236}">
                  <a16:creationId xmlns:a16="http://schemas.microsoft.com/office/drawing/2014/main" id="{7CCFB631-AB32-85EC-3094-21498397339E}"/>
                </a:ext>
              </a:extLst>
            </p:cNvPr>
            <p:cNvSpPr/>
            <p:nvPr/>
          </p:nvSpPr>
          <p:spPr>
            <a:xfrm>
              <a:off x="2667076" y="7391324"/>
              <a:ext cx="506730" cy="110489"/>
            </a:xfrm>
            <a:custGeom>
              <a:avLst/>
              <a:gdLst/>
              <a:ahLst/>
              <a:cxnLst/>
              <a:rect l="l" t="t" r="r" b="b"/>
              <a:pathLst>
                <a:path w="506730" h="110490">
                  <a:moveTo>
                    <a:pt x="506691" y="0"/>
                  </a:moveTo>
                  <a:lnTo>
                    <a:pt x="444969" y="0"/>
                  </a:lnTo>
                  <a:lnTo>
                    <a:pt x="444969" y="12572"/>
                  </a:lnTo>
                  <a:lnTo>
                    <a:pt x="443598" y="13944"/>
                  </a:lnTo>
                  <a:lnTo>
                    <a:pt x="0" y="13944"/>
                  </a:lnTo>
                  <a:lnTo>
                    <a:pt x="0" y="22059"/>
                  </a:lnTo>
                  <a:lnTo>
                    <a:pt x="39506" y="53953"/>
                  </a:lnTo>
                  <a:lnTo>
                    <a:pt x="81595" y="76952"/>
                  </a:lnTo>
                  <a:lnTo>
                    <a:pt x="117900" y="90754"/>
                  </a:lnTo>
                  <a:lnTo>
                    <a:pt x="160805" y="101212"/>
                  </a:lnTo>
                  <a:lnTo>
                    <a:pt x="210312" y="106527"/>
                  </a:lnTo>
                  <a:lnTo>
                    <a:pt x="287858" y="109132"/>
                  </a:lnTo>
                  <a:lnTo>
                    <a:pt x="344449" y="109880"/>
                  </a:lnTo>
                  <a:lnTo>
                    <a:pt x="360989" y="109792"/>
                  </a:lnTo>
                  <a:lnTo>
                    <a:pt x="406759" y="108061"/>
                  </a:lnTo>
                  <a:lnTo>
                    <a:pt x="423138" y="105956"/>
                  </a:lnTo>
                  <a:lnTo>
                    <a:pt x="425081" y="105613"/>
                  </a:lnTo>
                  <a:lnTo>
                    <a:pt x="426110" y="105270"/>
                  </a:lnTo>
                  <a:lnTo>
                    <a:pt x="426567" y="105041"/>
                  </a:lnTo>
                  <a:lnTo>
                    <a:pt x="426796" y="104927"/>
                  </a:lnTo>
                  <a:lnTo>
                    <a:pt x="427329" y="104584"/>
                  </a:lnTo>
                  <a:lnTo>
                    <a:pt x="427964" y="104355"/>
                  </a:lnTo>
                  <a:lnTo>
                    <a:pt x="437311" y="104355"/>
                  </a:lnTo>
                  <a:lnTo>
                    <a:pt x="440969" y="104012"/>
                  </a:lnTo>
                  <a:lnTo>
                    <a:pt x="482131" y="87434"/>
                  </a:lnTo>
                  <a:lnTo>
                    <a:pt x="503305" y="52204"/>
                  </a:lnTo>
                  <a:lnTo>
                    <a:pt x="506691" y="23317"/>
                  </a:lnTo>
                  <a:lnTo>
                    <a:pt x="506691" y="0"/>
                  </a:lnTo>
                  <a:close/>
                </a:path>
                <a:path w="506730" h="110490">
                  <a:moveTo>
                    <a:pt x="426844" y="104927"/>
                  </a:moveTo>
                  <a:close/>
                </a:path>
                <a:path w="506730" h="110490">
                  <a:moveTo>
                    <a:pt x="437311" y="104355"/>
                  </a:moveTo>
                  <a:lnTo>
                    <a:pt x="428853" y="104355"/>
                  </a:lnTo>
                  <a:lnTo>
                    <a:pt x="429069" y="104381"/>
                  </a:lnTo>
                  <a:lnTo>
                    <a:pt x="429425" y="104470"/>
                  </a:lnTo>
                  <a:lnTo>
                    <a:pt x="434225" y="104470"/>
                  </a:lnTo>
                  <a:lnTo>
                    <a:pt x="437311" y="104355"/>
                  </a:lnTo>
                  <a:close/>
                </a:path>
                <a:path w="506730" h="110490">
                  <a:moveTo>
                    <a:pt x="428853" y="104355"/>
                  </a:moveTo>
                  <a:close/>
                </a:path>
              </a:pathLst>
            </a:custGeom>
            <a:solidFill>
              <a:srgbClr val="00AFE8"/>
            </a:solidFill>
          </p:spPr>
          <p:txBody>
            <a:bodyPr wrap="square" lIns="0" tIns="0" rIns="0" bIns="0" rtlCol="0"/>
            <a:lstStyle/>
            <a:p>
              <a:endParaRPr sz="1050">
                <a:latin typeface="+mn-ea"/>
              </a:endParaRPr>
            </a:p>
          </p:txBody>
        </p:sp>
        <p:sp>
          <p:nvSpPr>
            <p:cNvPr id="40" name="object 88">
              <a:extLst>
                <a:ext uri="{FF2B5EF4-FFF2-40B4-BE49-F238E27FC236}">
                  <a16:creationId xmlns:a16="http://schemas.microsoft.com/office/drawing/2014/main" id="{C45354F1-377D-57D1-CAF4-366B53D0591D}"/>
                </a:ext>
              </a:extLst>
            </p:cNvPr>
            <p:cNvSpPr/>
            <p:nvPr/>
          </p:nvSpPr>
          <p:spPr>
            <a:xfrm>
              <a:off x="2667076" y="7391325"/>
              <a:ext cx="438784" cy="8255"/>
            </a:xfrm>
            <a:custGeom>
              <a:avLst/>
              <a:gdLst/>
              <a:ahLst/>
              <a:cxnLst/>
              <a:rect l="l" t="t" r="r" b="b"/>
              <a:pathLst>
                <a:path w="438785" h="8254">
                  <a:moveTo>
                    <a:pt x="438569" y="0"/>
                  </a:moveTo>
                  <a:lnTo>
                    <a:pt x="0" y="0"/>
                  </a:lnTo>
                  <a:lnTo>
                    <a:pt x="0" y="7657"/>
                  </a:lnTo>
                  <a:lnTo>
                    <a:pt x="438569" y="7657"/>
                  </a:lnTo>
                  <a:lnTo>
                    <a:pt x="438569" y="0"/>
                  </a:lnTo>
                  <a:close/>
                </a:path>
              </a:pathLst>
            </a:custGeom>
            <a:solidFill>
              <a:srgbClr val="00ABE2"/>
            </a:solidFill>
          </p:spPr>
          <p:txBody>
            <a:bodyPr wrap="square" lIns="0" tIns="0" rIns="0" bIns="0" rtlCol="0"/>
            <a:lstStyle/>
            <a:p>
              <a:endParaRPr sz="1050">
                <a:latin typeface="+mn-ea"/>
              </a:endParaRPr>
            </a:p>
          </p:txBody>
        </p:sp>
        <p:sp>
          <p:nvSpPr>
            <p:cNvPr id="41" name="object 89">
              <a:extLst>
                <a:ext uri="{FF2B5EF4-FFF2-40B4-BE49-F238E27FC236}">
                  <a16:creationId xmlns:a16="http://schemas.microsoft.com/office/drawing/2014/main" id="{12C03DE6-BD08-3D36-DE57-D1EEDCCED5EE}"/>
                </a:ext>
              </a:extLst>
            </p:cNvPr>
            <p:cNvSpPr/>
            <p:nvPr/>
          </p:nvSpPr>
          <p:spPr>
            <a:xfrm>
              <a:off x="2667076" y="7391298"/>
              <a:ext cx="445134" cy="13970"/>
            </a:xfrm>
            <a:custGeom>
              <a:avLst/>
              <a:gdLst/>
              <a:ahLst/>
              <a:cxnLst/>
              <a:rect l="l" t="t" r="r" b="b"/>
              <a:pathLst>
                <a:path w="445135" h="13970">
                  <a:moveTo>
                    <a:pt x="444969" y="0"/>
                  </a:moveTo>
                  <a:lnTo>
                    <a:pt x="438569" y="0"/>
                  </a:lnTo>
                  <a:lnTo>
                    <a:pt x="438569" y="7620"/>
                  </a:lnTo>
                  <a:lnTo>
                    <a:pt x="0" y="7620"/>
                  </a:lnTo>
                  <a:lnTo>
                    <a:pt x="0" y="12700"/>
                  </a:lnTo>
                  <a:lnTo>
                    <a:pt x="0" y="13970"/>
                  </a:lnTo>
                  <a:lnTo>
                    <a:pt x="444233" y="13970"/>
                  </a:lnTo>
                  <a:lnTo>
                    <a:pt x="444233" y="12700"/>
                  </a:lnTo>
                  <a:lnTo>
                    <a:pt x="444969" y="12700"/>
                  </a:lnTo>
                  <a:lnTo>
                    <a:pt x="444969" y="7620"/>
                  </a:lnTo>
                  <a:lnTo>
                    <a:pt x="444969" y="0"/>
                  </a:lnTo>
                  <a:close/>
                </a:path>
              </a:pathLst>
            </a:custGeom>
            <a:solidFill>
              <a:srgbClr val="0093C2"/>
            </a:solidFill>
          </p:spPr>
          <p:txBody>
            <a:bodyPr wrap="square" lIns="0" tIns="0" rIns="0" bIns="0" rtlCol="0"/>
            <a:lstStyle/>
            <a:p>
              <a:endParaRPr sz="1050">
                <a:latin typeface="+mn-ea"/>
              </a:endParaRPr>
            </a:p>
          </p:txBody>
        </p:sp>
        <p:sp>
          <p:nvSpPr>
            <p:cNvPr id="42" name="object 90">
              <a:extLst>
                <a:ext uri="{FF2B5EF4-FFF2-40B4-BE49-F238E27FC236}">
                  <a16:creationId xmlns:a16="http://schemas.microsoft.com/office/drawing/2014/main" id="{5970D09E-1B4C-C47F-D2F9-C9BA1623E923}"/>
                </a:ext>
              </a:extLst>
            </p:cNvPr>
            <p:cNvSpPr/>
            <p:nvPr/>
          </p:nvSpPr>
          <p:spPr>
            <a:xfrm>
              <a:off x="3112046" y="7384466"/>
              <a:ext cx="62230" cy="6985"/>
            </a:xfrm>
            <a:custGeom>
              <a:avLst/>
              <a:gdLst/>
              <a:ahLst/>
              <a:cxnLst/>
              <a:rect l="l" t="t" r="r" b="b"/>
              <a:pathLst>
                <a:path w="62230" h="6984">
                  <a:moveTo>
                    <a:pt x="61722" y="0"/>
                  </a:moveTo>
                  <a:lnTo>
                    <a:pt x="0" y="0"/>
                  </a:lnTo>
                  <a:lnTo>
                    <a:pt x="0" y="6858"/>
                  </a:lnTo>
                  <a:lnTo>
                    <a:pt x="61722" y="6858"/>
                  </a:lnTo>
                  <a:lnTo>
                    <a:pt x="61722" y="0"/>
                  </a:lnTo>
                  <a:close/>
                </a:path>
              </a:pathLst>
            </a:custGeom>
            <a:solidFill>
              <a:srgbClr val="00A5E5"/>
            </a:solidFill>
          </p:spPr>
          <p:txBody>
            <a:bodyPr wrap="square" lIns="0" tIns="0" rIns="0" bIns="0" rtlCol="0"/>
            <a:lstStyle/>
            <a:p>
              <a:endParaRPr sz="1050">
                <a:latin typeface="+mn-ea"/>
              </a:endParaRPr>
            </a:p>
          </p:txBody>
        </p:sp>
        <p:sp>
          <p:nvSpPr>
            <p:cNvPr id="43" name="object 91">
              <a:extLst>
                <a:ext uri="{FF2B5EF4-FFF2-40B4-BE49-F238E27FC236}">
                  <a16:creationId xmlns:a16="http://schemas.microsoft.com/office/drawing/2014/main" id="{FD6A5EFC-E1E3-8744-6789-D751726F4078}"/>
                </a:ext>
              </a:extLst>
            </p:cNvPr>
            <p:cNvSpPr/>
            <p:nvPr/>
          </p:nvSpPr>
          <p:spPr>
            <a:xfrm>
              <a:off x="2667076" y="7384465"/>
              <a:ext cx="438784" cy="6985"/>
            </a:xfrm>
            <a:custGeom>
              <a:avLst/>
              <a:gdLst/>
              <a:ahLst/>
              <a:cxnLst/>
              <a:rect l="l" t="t" r="r" b="b"/>
              <a:pathLst>
                <a:path w="438785" h="6984">
                  <a:moveTo>
                    <a:pt x="438569" y="0"/>
                  </a:moveTo>
                  <a:lnTo>
                    <a:pt x="0" y="0"/>
                  </a:lnTo>
                  <a:lnTo>
                    <a:pt x="0" y="6858"/>
                  </a:lnTo>
                  <a:lnTo>
                    <a:pt x="438569" y="6858"/>
                  </a:lnTo>
                  <a:lnTo>
                    <a:pt x="438569" y="0"/>
                  </a:lnTo>
                  <a:close/>
                </a:path>
              </a:pathLst>
            </a:custGeom>
            <a:solidFill>
              <a:srgbClr val="00A4E3"/>
            </a:solidFill>
          </p:spPr>
          <p:txBody>
            <a:bodyPr wrap="square" lIns="0" tIns="0" rIns="0" bIns="0" rtlCol="0"/>
            <a:lstStyle/>
            <a:p>
              <a:endParaRPr sz="1050">
                <a:latin typeface="+mn-ea"/>
              </a:endParaRPr>
            </a:p>
          </p:txBody>
        </p:sp>
        <p:sp>
          <p:nvSpPr>
            <p:cNvPr id="44" name="object 92">
              <a:extLst>
                <a:ext uri="{FF2B5EF4-FFF2-40B4-BE49-F238E27FC236}">
                  <a16:creationId xmlns:a16="http://schemas.microsoft.com/office/drawing/2014/main" id="{DE1363E7-70A5-4CF5-9DA8-8F34E3D6FEFA}"/>
                </a:ext>
              </a:extLst>
            </p:cNvPr>
            <p:cNvSpPr/>
            <p:nvPr/>
          </p:nvSpPr>
          <p:spPr>
            <a:xfrm>
              <a:off x="3105645" y="7384465"/>
              <a:ext cx="6985" cy="6985"/>
            </a:xfrm>
            <a:custGeom>
              <a:avLst/>
              <a:gdLst/>
              <a:ahLst/>
              <a:cxnLst/>
              <a:rect l="l" t="t" r="r" b="b"/>
              <a:pathLst>
                <a:path w="6985" h="6984">
                  <a:moveTo>
                    <a:pt x="6400" y="0"/>
                  </a:moveTo>
                  <a:lnTo>
                    <a:pt x="0" y="0"/>
                  </a:lnTo>
                  <a:lnTo>
                    <a:pt x="0" y="6858"/>
                  </a:lnTo>
                  <a:lnTo>
                    <a:pt x="6400" y="6858"/>
                  </a:lnTo>
                  <a:lnTo>
                    <a:pt x="6400" y="0"/>
                  </a:lnTo>
                  <a:close/>
                </a:path>
              </a:pathLst>
            </a:custGeom>
            <a:solidFill>
              <a:srgbClr val="009EDB"/>
            </a:solidFill>
          </p:spPr>
          <p:txBody>
            <a:bodyPr wrap="square" lIns="0" tIns="0" rIns="0" bIns="0" rtlCol="0"/>
            <a:lstStyle/>
            <a:p>
              <a:endParaRPr sz="1050">
                <a:latin typeface="+mn-ea"/>
              </a:endParaRPr>
            </a:p>
          </p:txBody>
        </p:sp>
        <p:sp>
          <p:nvSpPr>
            <p:cNvPr id="45" name="object 93">
              <a:extLst>
                <a:ext uri="{FF2B5EF4-FFF2-40B4-BE49-F238E27FC236}">
                  <a16:creationId xmlns:a16="http://schemas.microsoft.com/office/drawing/2014/main" id="{2E0BE0E0-B246-2195-52B0-2DBF242A53C9}"/>
                </a:ext>
              </a:extLst>
            </p:cNvPr>
            <p:cNvSpPr/>
            <p:nvPr/>
          </p:nvSpPr>
          <p:spPr>
            <a:xfrm>
              <a:off x="2660675" y="7376922"/>
              <a:ext cx="520065" cy="130810"/>
            </a:xfrm>
            <a:custGeom>
              <a:avLst/>
              <a:gdLst/>
              <a:ahLst/>
              <a:cxnLst/>
              <a:rect l="l" t="t" r="r" b="b"/>
              <a:pathLst>
                <a:path w="520064" h="130809">
                  <a:moveTo>
                    <a:pt x="425879" y="127317"/>
                  </a:moveTo>
                  <a:lnTo>
                    <a:pt x="216484" y="127317"/>
                  </a:lnTo>
                  <a:lnTo>
                    <a:pt x="258897" y="128871"/>
                  </a:lnTo>
                  <a:lnTo>
                    <a:pt x="326530" y="130468"/>
                  </a:lnTo>
                  <a:lnTo>
                    <a:pt x="352640" y="130644"/>
                  </a:lnTo>
                  <a:lnTo>
                    <a:pt x="391396" y="130068"/>
                  </a:lnTo>
                  <a:lnTo>
                    <a:pt x="415788" y="128652"/>
                  </a:lnTo>
                  <a:lnTo>
                    <a:pt x="425879" y="127317"/>
                  </a:lnTo>
                  <a:close/>
                </a:path>
                <a:path w="520064" h="130809">
                  <a:moveTo>
                    <a:pt x="6400" y="28346"/>
                  </a:moveTo>
                  <a:lnTo>
                    <a:pt x="0" y="28346"/>
                  </a:lnTo>
                  <a:lnTo>
                    <a:pt x="0" y="38557"/>
                  </a:lnTo>
                  <a:lnTo>
                    <a:pt x="317" y="39306"/>
                  </a:lnTo>
                  <a:lnTo>
                    <a:pt x="825" y="39865"/>
                  </a:lnTo>
                  <a:lnTo>
                    <a:pt x="35589" y="69105"/>
                  </a:lnTo>
                  <a:lnTo>
                    <a:pt x="78742" y="94082"/>
                  </a:lnTo>
                  <a:lnTo>
                    <a:pt x="139046" y="115987"/>
                  </a:lnTo>
                  <a:lnTo>
                    <a:pt x="216484" y="127330"/>
                  </a:lnTo>
                  <a:lnTo>
                    <a:pt x="425879" y="127317"/>
                  </a:lnTo>
                  <a:lnTo>
                    <a:pt x="429279" y="126867"/>
                  </a:lnTo>
                  <a:lnTo>
                    <a:pt x="435330" y="125183"/>
                  </a:lnTo>
                  <a:lnTo>
                    <a:pt x="441243" y="125183"/>
                  </a:lnTo>
                  <a:lnTo>
                    <a:pt x="450213" y="124485"/>
                  </a:lnTo>
                  <a:lnTo>
                    <a:pt x="451423" y="124244"/>
                  </a:lnTo>
                  <a:lnTo>
                    <a:pt x="338628" y="124244"/>
                  </a:lnTo>
                  <a:lnTo>
                    <a:pt x="285873" y="123326"/>
                  </a:lnTo>
                  <a:lnTo>
                    <a:pt x="216712" y="120929"/>
                  </a:lnTo>
                  <a:lnTo>
                    <a:pt x="167206" y="115614"/>
                  </a:lnTo>
                  <a:lnTo>
                    <a:pt x="124301" y="105155"/>
                  </a:lnTo>
                  <a:lnTo>
                    <a:pt x="87996" y="91354"/>
                  </a:lnTo>
                  <a:lnTo>
                    <a:pt x="45907" y="68354"/>
                  </a:lnTo>
                  <a:lnTo>
                    <a:pt x="14287" y="44234"/>
                  </a:lnTo>
                  <a:lnTo>
                    <a:pt x="6400" y="36461"/>
                  </a:lnTo>
                  <a:lnTo>
                    <a:pt x="6400" y="28346"/>
                  </a:lnTo>
                  <a:close/>
                </a:path>
                <a:path w="520064" h="130809">
                  <a:moveTo>
                    <a:pt x="441243" y="125183"/>
                  </a:moveTo>
                  <a:lnTo>
                    <a:pt x="435330" y="125183"/>
                  </a:lnTo>
                  <a:lnTo>
                    <a:pt x="440560" y="125237"/>
                  </a:lnTo>
                  <a:lnTo>
                    <a:pt x="441243" y="125183"/>
                  </a:lnTo>
                  <a:close/>
                </a:path>
                <a:path w="520064" h="130809">
                  <a:moveTo>
                    <a:pt x="434365" y="118757"/>
                  </a:moveTo>
                  <a:lnTo>
                    <a:pt x="433730" y="118986"/>
                  </a:lnTo>
                  <a:lnTo>
                    <a:pt x="433095" y="119443"/>
                  </a:lnTo>
                  <a:lnTo>
                    <a:pt x="432511" y="119672"/>
                  </a:lnTo>
                  <a:lnTo>
                    <a:pt x="431482" y="120014"/>
                  </a:lnTo>
                  <a:lnTo>
                    <a:pt x="429539" y="120357"/>
                  </a:lnTo>
                  <a:lnTo>
                    <a:pt x="425808" y="121059"/>
                  </a:lnTo>
                  <a:lnTo>
                    <a:pt x="377173" y="124047"/>
                  </a:lnTo>
                  <a:lnTo>
                    <a:pt x="338628" y="124244"/>
                  </a:lnTo>
                  <a:lnTo>
                    <a:pt x="451423" y="124244"/>
                  </a:lnTo>
                  <a:lnTo>
                    <a:pt x="462864" y="121962"/>
                  </a:lnTo>
                  <a:lnTo>
                    <a:pt x="471217" y="118871"/>
                  </a:lnTo>
                  <a:lnTo>
                    <a:pt x="435825" y="118871"/>
                  </a:lnTo>
                  <a:lnTo>
                    <a:pt x="435648" y="118821"/>
                  </a:lnTo>
                  <a:lnTo>
                    <a:pt x="435333" y="118770"/>
                  </a:lnTo>
                  <a:lnTo>
                    <a:pt x="434365" y="118757"/>
                  </a:lnTo>
                  <a:close/>
                </a:path>
                <a:path w="520064" h="130809">
                  <a:moveTo>
                    <a:pt x="433196" y="119329"/>
                  </a:moveTo>
                  <a:close/>
                </a:path>
                <a:path w="520064" h="130809">
                  <a:moveTo>
                    <a:pt x="519493" y="21945"/>
                  </a:moveTo>
                  <a:lnTo>
                    <a:pt x="513092" y="21945"/>
                  </a:lnTo>
                  <a:lnTo>
                    <a:pt x="512994" y="38557"/>
                  </a:lnTo>
                  <a:lnTo>
                    <a:pt x="509706" y="66606"/>
                  </a:lnTo>
                  <a:lnTo>
                    <a:pt x="488532" y="101835"/>
                  </a:lnTo>
                  <a:lnTo>
                    <a:pt x="453353" y="117575"/>
                  </a:lnTo>
                  <a:lnTo>
                    <a:pt x="440626" y="118871"/>
                  </a:lnTo>
                  <a:lnTo>
                    <a:pt x="471217" y="118871"/>
                  </a:lnTo>
                  <a:lnTo>
                    <a:pt x="506306" y="90839"/>
                  </a:lnTo>
                  <a:lnTo>
                    <a:pt x="519394" y="38557"/>
                  </a:lnTo>
                  <a:lnTo>
                    <a:pt x="519493" y="21945"/>
                  </a:lnTo>
                  <a:close/>
                </a:path>
                <a:path w="520064" h="130809">
                  <a:moveTo>
                    <a:pt x="435254" y="118757"/>
                  </a:moveTo>
                  <a:close/>
                </a:path>
                <a:path w="520064" h="130809">
                  <a:moveTo>
                    <a:pt x="519493" y="0"/>
                  </a:moveTo>
                  <a:lnTo>
                    <a:pt x="519366" y="5295"/>
                  </a:lnTo>
                  <a:lnTo>
                    <a:pt x="519226" y="9397"/>
                  </a:lnTo>
                  <a:lnTo>
                    <a:pt x="518909" y="12560"/>
                  </a:lnTo>
                  <a:lnTo>
                    <a:pt x="519277" y="13093"/>
                  </a:lnTo>
                  <a:lnTo>
                    <a:pt x="519493" y="13728"/>
                  </a:lnTo>
                  <a:lnTo>
                    <a:pt x="519493" y="0"/>
                  </a:lnTo>
                  <a:close/>
                </a:path>
              </a:pathLst>
            </a:custGeom>
            <a:solidFill>
              <a:srgbClr val="58595B"/>
            </a:solidFill>
          </p:spPr>
          <p:txBody>
            <a:bodyPr wrap="square" lIns="0" tIns="0" rIns="0" bIns="0" rtlCol="0"/>
            <a:lstStyle/>
            <a:p>
              <a:endParaRPr sz="1050">
                <a:latin typeface="+mn-ea"/>
              </a:endParaRPr>
            </a:p>
          </p:txBody>
        </p:sp>
        <p:sp>
          <p:nvSpPr>
            <p:cNvPr id="46" name="object 94">
              <a:extLst>
                <a:ext uri="{FF2B5EF4-FFF2-40B4-BE49-F238E27FC236}">
                  <a16:creationId xmlns:a16="http://schemas.microsoft.com/office/drawing/2014/main" id="{7A98AEE4-BB9C-1D92-827C-EE397BEF15DD}"/>
                </a:ext>
              </a:extLst>
            </p:cNvPr>
            <p:cNvSpPr/>
            <p:nvPr/>
          </p:nvSpPr>
          <p:spPr>
            <a:xfrm>
              <a:off x="3173768" y="7376922"/>
              <a:ext cx="6985" cy="22225"/>
            </a:xfrm>
            <a:custGeom>
              <a:avLst/>
              <a:gdLst/>
              <a:ahLst/>
              <a:cxnLst/>
              <a:rect l="l" t="t" r="r" b="b"/>
              <a:pathLst>
                <a:path w="6985" h="22225">
                  <a:moveTo>
                    <a:pt x="6350" y="0"/>
                  </a:moveTo>
                  <a:lnTo>
                    <a:pt x="0" y="0"/>
                  </a:lnTo>
                  <a:lnTo>
                    <a:pt x="0" y="21945"/>
                  </a:lnTo>
                  <a:lnTo>
                    <a:pt x="6400" y="21945"/>
                  </a:lnTo>
                  <a:lnTo>
                    <a:pt x="6400" y="13728"/>
                  </a:lnTo>
                  <a:lnTo>
                    <a:pt x="6184" y="13093"/>
                  </a:lnTo>
                  <a:lnTo>
                    <a:pt x="5816" y="12560"/>
                  </a:lnTo>
                  <a:lnTo>
                    <a:pt x="6134" y="9397"/>
                  </a:lnTo>
                  <a:lnTo>
                    <a:pt x="6273" y="5295"/>
                  </a:lnTo>
                  <a:lnTo>
                    <a:pt x="6350" y="0"/>
                  </a:lnTo>
                  <a:close/>
                </a:path>
              </a:pathLst>
            </a:custGeom>
            <a:solidFill>
              <a:srgbClr val="2E2C2D"/>
            </a:solidFill>
          </p:spPr>
          <p:txBody>
            <a:bodyPr wrap="square" lIns="0" tIns="0" rIns="0" bIns="0" rtlCol="0"/>
            <a:lstStyle/>
            <a:p>
              <a:endParaRPr sz="1050">
                <a:latin typeface="+mn-ea"/>
              </a:endParaRPr>
            </a:p>
          </p:txBody>
        </p:sp>
        <p:sp>
          <p:nvSpPr>
            <p:cNvPr id="47" name="object 95">
              <a:extLst>
                <a:ext uri="{FF2B5EF4-FFF2-40B4-BE49-F238E27FC236}">
                  <a16:creationId xmlns:a16="http://schemas.microsoft.com/office/drawing/2014/main" id="{E8FCD248-B562-6D1A-5990-239E950D4AF9}"/>
                </a:ext>
              </a:extLst>
            </p:cNvPr>
            <p:cNvSpPr/>
            <p:nvPr/>
          </p:nvSpPr>
          <p:spPr>
            <a:xfrm>
              <a:off x="2660675" y="7381265"/>
              <a:ext cx="6985" cy="13335"/>
            </a:xfrm>
            <a:custGeom>
              <a:avLst/>
              <a:gdLst/>
              <a:ahLst/>
              <a:cxnLst/>
              <a:rect l="l" t="t" r="r" b="b"/>
              <a:pathLst>
                <a:path w="6985" h="13334">
                  <a:moveTo>
                    <a:pt x="5029" y="0"/>
                  </a:moveTo>
                  <a:lnTo>
                    <a:pt x="1485" y="0"/>
                  </a:lnTo>
                  <a:lnTo>
                    <a:pt x="0" y="1485"/>
                  </a:lnTo>
                  <a:lnTo>
                    <a:pt x="0" y="10058"/>
                  </a:lnTo>
                  <a:lnTo>
                    <a:pt x="0" y="11772"/>
                  </a:lnTo>
                  <a:lnTo>
                    <a:pt x="1485" y="13258"/>
                  </a:lnTo>
                  <a:lnTo>
                    <a:pt x="5029" y="13258"/>
                  </a:lnTo>
                  <a:lnTo>
                    <a:pt x="6400" y="11772"/>
                  </a:lnTo>
                  <a:lnTo>
                    <a:pt x="6400" y="1485"/>
                  </a:lnTo>
                  <a:lnTo>
                    <a:pt x="5029" y="0"/>
                  </a:lnTo>
                  <a:close/>
                </a:path>
              </a:pathLst>
            </a:custGeom>
            <a:solidFill>
              <a:srgbClr val="2D2A2C"/>
            </a:solidFill>
          </p:spPr>
          <p:txBody>
            <a:bodyPr wrap="square" lIns="0" tIns="0" rIns="0" bIns="0" rtlCol="0"/>
            <a:lstStyle/>
            <a:p>
              <a:endParaRPr sz="1050">
                <a:latin typeface="+mn-ea"/>
              </a:endParaRPr>
            </a:p>
          </p:txBody>
        </p:sp>
        <p:sp>
          <p:nvSpPr>
            <p:cNvPr id="48" name="object 96">
              <a:extLst>
                <a:ext uri="{FF2B5EF4-FFF2-40B4-BE49-F238E27FC236}">
                  <a16:creationId xmlns:a16="http://schemas.microsoft.com/office/drawing/2014/main" id="{672BF5B0-2CAD-156B-D71C-72FCD1A2D8F3}"/>
                </a:ext>
              </a:extLst>
            </p:cNvPr>
            <p:cNvSpPr/>
            <p:nvPr/>
          </p:nvSpPr>
          <p:spPr>
            <a:xfrm>
              <a:off x="2660675" y="7393038"/>
              <a:ext cx="6985" cy="6350"/>
            </a:xfrm>
            <a:custGeom>
              <a:avLst/>
              <a:gdLst/>
              <a:ahLst/>
              <a:cxnLst/>
              <a:rect l="l" t="t" r="r" b="b"/>
              <a:pathLst>
                <a:path w="6985" h="6350">
                  <a:moveTo>
                    <a:pt x="0" y="0"/>
                  </a:moveTo>
                  <a:lnTo>
                    <a:pt x="0" y="5943"/>
                  </a:lnTo>
                  <a:lnTo>
                    <a:pt x="6400" y="5943"/>
                  </a:lnTo>
                  <a:lnTo>
                    <a:pt x="6400" y="1485"/>
                  </a:lnTo>
                  <a:lnTo>
                    <a:pt x="1485" y="1485"/>
                  </a:lnTo>
                  <a:lnTo>
                    <a:pt x="0" y="0"/>
                  </a:lnTo>
                  <a:close/>
                </a:path>
                <a:path w="6985" h="6350">
                  <a:moveTo>
                    <a:pt x="6400" y="0"/>
                  </a:moveTo>
                  <a:lnTo>
                    <a:pt x="5029" y="1485"/>
                  </a:lnTo>
                  <a:lnTo>
                    <a:pt x="6400" y="1485"/>
                  </a:lnTo>
                  <a:lnTo>
                    <a:pt x="6400" y="0"/>
                  </a:lnTo>
                  <a:close/>
                </a:path>
              </a:pathLst>
            </a:custGeom>
            <a:solidFill>
              <a:srgbClr val="535456"/>
            </a:solidFill>
          </p:spPr>
          <p:txBody>
            <a:bodyPr wrap="square" lIns="0" tIns="0" rIns="0" bIns="0" rtlCol="0"/>
            <a:lstStyle/>
            <a:p>
              <a:endParaRPr sz="1050">
                <a:latin typeface="+mn-ea"/>
              </a:endParaRPr>
            </a:p>
          </p:txBody>
        </p:sp>
        <p:sp>
          <p:nvSpPr>
            <p:cNvPr id="49" name="object 97">
              <a:extLst>
                <a:ext uri="{FF2B5EF4-FFF2-40B4-BE49-F238E27FC236}">
                  <a16:creationId xmlns:a16="http://schemas.microsoft.com/office/drawing/2014/main" id="{E7D0AC55-838F-0078-D6E6-2EF8A6A0E451}"/>
                </a:ext>
              </a:extLst>
            </p:cNvPr>
            <p:cNvSpPr/>
            <p:nvPr/>
          </p:nvSpPr>
          <p:spPr>
            <a:xfrm>
              <a:off x="2660675" y="7398982"/>
              <a:ext cx="6985" cy="6350"/>
            </a:xfrm>
            <a:custGeom>
              <a:avLst/>
              <a:gdLst/>
              <a:ahLst/>
              <a:cxnLst/>
              <a:rect l="l" t="t" r="r" b="b"/>
              <a:pathLst>
                <a:path w="6985" h="6350">
                  <a:moveTo>
                    <a:pt x="6400" y="0"/>
                  </a:moveTo>
                  <a:lnTo>
                    <a:pt x="0" y="0"/>
                  </a:lnTo>
                  <a:lnTo>
                    <a:pt x="0" y="6286"/>
                  </a:lnTo>
                  <a:lnTo>
                    <a:pt x="6400" y="6286"/>
                  </a:lnTo>
                  <a:lnTo>
                    <a:pt x="6400" y="0"/>
                  </a:lnTo>
                  <a:close/>
                </a:path>
              </a:pathLst>
            </a:custGeom>
            <a:solidFill>
              <a:srgbClr val="231F20"/>
            </a:solidFill>
          </p:spPr>
          <p:txBody>
            <a:bodyPr wrap="square" lIns="0" tIns="0" rIns="0" bIns="0" rtlCol="0"/>
            <a:lstStyle/>
            <a:p>
              <a:endParaRPr sz="1050">
                <a:latin typeface="+mn-ea"/>
              </a:endParaRPr>
            </a:p>
          </p:txBody>
        </p:sp>
        <p:sp>
          <p:nvSpPr>
            <p:cNvPr id="50" name="object 98">
              <a:extLst>
                <a:ext uri="{FF2B5EF4-FFF2-40B4-BE49-F238E27FC236}">
                  <a16:creationId xmlns:a16="http://schemas.microsoft.com/office/drawing/2014/main" id="{107AC8CD-9AB1-628A-4C6A-602E01579019}"/>
                </a:ext>
              </a:extLst>
            </p:cNvPr>
            <p:cNvSpPr/>
            <p:nvPr/>
          </p:nvSpPr>
          <p:spPr>
            <a:xfrm>
              <a:off x="2667076" y="7384466"/>
              <a:ext cx="0" cy="6985"/>
            </a:xfrm>
            <a:custGeom>
              <a:avLst/>
              <a:gdLst/>
              <a:ahLst/>
              <a:cxnLst/>
              <a:rect l="l" t="t" r="r" b="b"/>
              <a:pathLst>
                <a:path h="6984">
                  <a:moveTo>
                    <a:pt x="0" y="0"/>
                  </a:moveTo>
                  <a:lnTo>
                    <a:pt x="0" y="6858"/>
                  </a:lnTo>
                  <a:lnTo>
                    <a:pt x="0" y="0"/>
                  </a:lnTo>
                  <a:close/>
                </a:path>
              </a:pathLst>
            </a:custGeom>
            <a:solidFill>
              <a:srgbClr val="475058"/>
            </a:solidFill>
          </p:spPr>
          <p:txBody>
            <a:bodyPr wrap="square" lIns="0" tIns="0" rIns="0" bIns="0" rtlCol="0"/>
            <a:lstStyle/>
            <a:p>
              <a:endParaRPr sz="1050">
                <a:latin typeface="+mn-ea"/>
              </a:endParaRPr>
            </a:p>
          </p:txBody>
        </p:sp>
      </p:grpSp>
      <p:sp>
        <p:nvSpPr>
          <p:cNvPr id="54" name="object 102">
            <a:extLst>
              <a:ext uri="{FF2B5EF4-FFF2-40B4-BE49-F238E27FC236}">
                <a16:creationId xmlns:a16="http://schemas.microsoft.com/office/drawing/2014/main" id="{BDA224E6-2E6E-F6DE-6365-C46DDF292771}"/>
              </a:ext>
            </a:extLst>
          </p:cNvPr>
          <p:cNvSpPr/>
          <p:nvPr/>
        </p:nvSpPr>
        <p:spPr>
          <a:xfrm>
            <a:off x="283648" y="509633"/>
            <a:ext cx="6237903" cy="2221756"/>
          </a:xfrm>
          <a:custGeom>
            <a:avLst/>
            <a:gdLst/>
            <a:ahLst/>
            <a:cxnLst/>
            <a:rect l="l" t="t" r="r" b="b"/>
            <a:pathLst>
              <a:path w="5397500" h="1880235">
                <a:moveTo>
                  <a:pt x="5337124" y="0"/>
                </a:moveTo>
                <a:lnTo>
                  <a:pt x="60350" y="0"/>
                </a:lnTo>
                <a:lnTo>
                  <a:pt x="36840" y="4736"/>
                </a:lnTo>
                <a:lnTo>
                  <a:pt x="17659" y="17659"/>
                </a:lnTo>
                <a:lnTo>
                  <a:pt x="4736" y="36840"/>
                </a:lnTo>
                <a:lnTo>
                  <a:pt x="0" y="60350"/>
                </a:lnTo>
                <a:lnTo>
                  <a:pt x="0" y="1819313"/>
                </a:lnTo>
                <a:lnTo>
                  <a:pt x="4736" y="1842823"/>
                </a:lnTo>
                <a:lnTo>
                  <a:pt x="17659" y="1862004"/>
                </a:lnTo>
                <a:lnTo>
                  <a:pt x="36840" y="1874927"/>
                </a:lnTo>
                <a:lnTo>
                  <a:pt x="60350" y="1879663"/>
                </a:lnTo>
                <a:lnTo>
                  <a:pt x="5337124" y="1879663"/>
                </a:lnTo>
                <a:lnTo>
                  <a:pt x="5360634" y="1874927"/>
                </a:lnTo>
                <a:lnTo>
                  <a:pt x="5372435" y="1866976"/>
                </a:lnTo>
                <a:lnTo>
                  <a:pt x="60350" y="1866976"/>
                </a:lnTo>
                <a:lnTo>
                  <a:pt x="50758" y="1866001"/>
                </a:lnTo>
                <a:lnTo>
                  <a:pt x="16444" y="1837829"/>
                </a:lnTo>
                <a:lnTo>
                  <a:pt x="12687" y="1819313"/>
                </a:lnTo>
                <a:lnTo>
                  <a:pt x="12687" y="60350"/>
                </a:lnTo>
                <a:lnTo>
                  <a:pt x="33716" y="20836"/>
                </a:lnTo>
                <a:lnTo>
                  <a:pt x="60350" y="12687"/>
                </a:lnTo>
                <a:lnTo>
                  <a:pt x="5372435" y="12687"/>
                </a:lnTo>
                <a:lnTo>
                  <a:pt x="5360634" y="4736"/>
                </a:lnTo>
                <a:lnTo>
                  <a:pt x="5337124" y="0"/>
                </a:lnTo>
                <a:close/>
              </a:path>
              <a:path w="5397500" h="1880235">
                <a:moveTo>
                  <a:pt x="5372435" y="12687"/>
                </a:moveTo>
                <a:lnTo>
                  <a:pt x="5337124" y="12687"/>
                </a:lnTo>
                <a:lnTo>
                  <a:pt x="5346764" y="13660"/>
                </a:lnTo>
                <a:lnTo>
                  <a:pt x="5355697" y="16444"/>
                </a:lnTo>
                <a:lnTo>
                  <a:pt x="5383830" y="50758"/>
                </a:lnTo>
                <a:lnTo>
                  <a:pt x="5384787" y="60350"/>
                </a:lnTo>
                <a:lnTo>
                  <a:pt x="5384787" y="1819313"/>
                </a:lnTo>
                <a:lnTo>
                  <a:pt x="5363773" y="1858778"/>
                </a:lnTo>
                <a:lnTo>
                  <a:pt x="5337124" y="1866976"/>
                </a:lnTo>
                <a:lnTo>
                  <a:pt x="5372435" y="1866976"/>
                </a:lnTo>
                <a:lnTo>
                  <a:pt x="5379815" y="1862004"/>
                </a:lnTo>
                <a:lnTo>
                  <a:pt x="5392738" y="1842823"/>
                </a:lnTo>
                <a:lnTo>
                  <a:pt x="5397474" y="1819313"/>
                </a:lnTo>
                <a:lnTo>
                  <a:pt x="5397474" y="60350"/>
                </a:lnTo>
                <a:lnTo>
                  <a:pt x="5392738" y="36840"/>
                </a:lnTo>
                <a:lnTo>
                  <a:pt x="5379815" y="17659"/>
                </a:lnTo>
                <a:lnTo>
                  <a:pt x="5372435" y="12687"/>
                </a:lnTo>
                <a:close/>
              </a:path>
            </a:pathLst>
          </a:custGeom>
          <a:solidFill>
            <a:schemeClr val="accent5">
              <a:lumMod val="60000"/>
              <a:lumOff val="40000"/>
            </a:schemeClr>
          </a:solidFill>
        </p:spPr>
        <p:txBody>
          <a:bodyPr wrap="square" lIns="0" tIns="0" rIns="0" bIns="0" rtlCol="0"/>
          <a:lstStyle/>
          <a:p>
            <a:endParaRPr>
              <a:latin typeface="+mn-ea"/>
            </a:endParaRPr>
          </a:p>
        </p:txBody>
      </p:sp>
      <p:pic>
        <p:nvPicPr>
          <p:cNvPr id="55" name="object 103">
            <a:extLst>
              <a:ext uri="{FF2B5EF4-FFF2-40B4-BE49-F238E27FC236}">
                <a16:creationId xmlns:a16="http://schemas.microsoft.com/office/drawing/2014/main" id="{47299033-ECA5-F2E2-43D7-A11A48BA30D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00350" y="1952761"/>
            <a:ext cx="1565338" cy="216141"/>
          </a:xfrm>
          <a:prstGeom prst="rect">
            <a:avLst/>
          </a:prstGeom>
        </p:spPr>
      </p:pic>
      <p:pic>
        <p:nvPicPr>
          <p:cNvPr id="56" name="object 104">
            <a:extLst>
              <a:ext uri="{FF2B5EF4-FFF2-40B4-BE49-F238E27FC236}">
                <a16:creationId xmlns:a16="http://schemas.microsoft.com/office/drawing/2014/main" id="{02289D10-D3EF-3BC3-7E93-D093F95EA1D1}"/>
              </a:ext>
            </a:extLst>
          </p:cNvPr>
          <p:cNvPicPr/>
          <p:nvPr/>
        </p:nvPicPr>
        <p:blipFill>
          <a:blip r:embed="rId3" cstate="print"/>
          <a:stretch>
            <a:fillRect/>
          </a:stretch>
        </p:blipFill>
        <p:spPr>
          <a:xfrm>
            <a:off x="3826159" y="1478073"/>
            <a:ext cx="378318" cy="974407"/>
          </a:xfrm>
          <a:prstGeom prst="rect">
            <a:avLst/>
          </a:prstGeom>
        </p:spPr>
      </p:pic>
      <p:sp>
        <p:nvSpPr>
          <p:cNvPr id="57" name="object 105">
            <a:extLst>
              <a:ext uri="{FF2B5EF4-FFF2-40B4-BE49-F238E27FC236}">
                <a16:creationId xmlns:a16="http://schemas.microsoft.com/office/drawing/2014/main" id="{AAA09BF1-2B01-01D6-74B7-ADE2E83A6BC4}"/>
              </a:ext>
            </a:extLst>
          </p:cNvPr>
          <p:cNvSpPr/>
          <p:nvPr/>
        </p:nvSpPr>
        <p:spPr>
          <a:xfrm>
            <a:off x="4087142" y="1805822"/>
            <a:ext cx="78105" cy="147320"/>
          </a:xfrm>
          <a:custGeom>
            <a:avLst/>
            <a:gdLst/>
            <a:ahLst/>
            <a:cxnLst/>
            <a:rect l="l" t="t" r="r" b="b"/>
            <a:pathLst>
              <a:path w="78104" h="147320">
                <a:moveTo>
                  <a:pt x="1714" y="22351"/>
                </a:moveTo>
                <a:lnTo>
                  <a:pt x="1498" y="26276"/>
                </a:lnTo>
                <a:lnTo>
                  <a:pt x="914" y="30035"/>
                </a:lnTo>
                <a:lnTo>
                  <a:pt x="0" y="33489"/>
                </a:lnTo>
                <a:lnTo>
                  <a:pt x="49568" y="146938"/>
                </a:lnTo>
                <a:lnTo>
                  <a:pt x="57810" y="146938"/>
                </a:lnTo>
                <a:lnTo>
                  <a:pt x="59855" y="145389"/>
                </a:lnTo>
                <a:lnTo>
                  <a:pt x="62179" y="144284"/>
                </a:lnTo>
                <a:lnTo>
                  <a:pt x="64757" y="143738"/>
                </a:lnTo>
                <a:lnTo>
                  <a:pt x="69202" y="142951"/>
                </a:lnTo>
                <a:lnTo>
                  <a:pt x="76490" y="142951"/>
                </a:lnTo>
                <a:lnTo>
                  <a:pt x="76301" y="142392"/>
                </a:lnTo>
                <a:lnTo>
                  <a:pt x="75387" y="139966"/>
                </a:lnTo>
                <a:lnTo>
                  <a:pt x="41097" y="23418"/>
                </a:lnTo>
                <a:lnTo>
                  <a:pt x="6337" y="23418"/>
                </a:lnTo>
                <a:lnTo>
                  <a:pt x="1714" y="22351"/>
                </a:lnTo>
                <a:close/>
              </a:path>
              <a:path w="78104" h="147320">
                <a:moveTo>
                  <a:pt x="76490" y="142951"/>
                </a:moveTo>
                <a:lnTo>
                  <a:pt x="69202" y="142951"/>
                </a:lnTo>
                <a:lnTo>
                  <a:pt x="73558" y="143929"/>
                </a:lnTo>
                <a:lnTo>
                  <a:pt x="77495" y="146240"/>
                </a:lnTo>
                <a:lnTo>
                  <a:pt x="76940" y="144284"/>
                </a:lnTo>
                <a:lnTo>
                  <a:pt x="76490" y="142951"/>
                </a:lnTo>
                <a:close/>
              </a:path>
              <a:path w="78104" h="147320">
                <a:moveTo>
                  <a:pt x="34277" y="304"/>
                </a:moveTo>
                <a:lnTo>
                  <a:pt x="6337" y="23418"/>
                </a:lnTo>
                <a:lnTo>
                  <a:pt x="41097" y="23418"/>
                </a:lnTo>
                <a:lnTo>
                  <a:pt x="34277" y="304"/>
                </a:lnTo>
                <a:close/>
              </a:path>
              <a:path w="78104" h="147320">
                <a:moveTo>
                  <a:pt x="35928" y="0"/>
                </a:moveTo>
                <a:lnTo>
                  <a:pt x="34353" y="520"/>
                </a:lnTo>
                <a:lnTo>
                  <a:pt x="35953" y="50"/>
                </a:lnTo>
                <a:close/>
              </a:path>
            </a:pathLst>
          </a:custGeom>
          <a:solidFill>
            <a:srgbClr val="595A5C"/>
          </a:solidFill>
        </p:spPr>
        <p:txBody>
          <a:bodyPr wrap="square" lIns="0" tIns="0" rIns="0" bIns="0" rtlCol="0"/>
          <a:lstStyle/>
          <a:p>
            <a:endParaRPr>
              <a:latin typeface="+mn-ea"/>
            </a:endParaRPr>
          </a:p>
        </p:txBody>
      </p:sp>
      <p:sp>
        <p:nvSpPr>
          <p:cNvPr id="58" name="object 106">
            <a:extLst>
              <a:ext uri="{FF2B5EF4-FFF2-40B4-BE49-F238E27FC236}">
                <a16:creationId xmlns:a16="http://schemas.microsoft.com/office/drawing/2014/main" id="{B8BD0A03-E5D4-FBD6-2A28-C354912D9E17}"/>
              </a:ext>
            </a:extLst>
          </p:cNvPr>
          <p:cNvSpPr/>
          <p:nvPr/>
        </p:nvSpPr>
        <p:spPr>
          <a:xfrm>
            <a:off x="4080487" y="1824059"/>
            <a:ext cx="5715" cy="10795"/>
          </a:xfrm>
          <a:custGeom>
            <a:avLst/>
            <a:gdLst/>
            <a:ahLst/>
            <a:cxnLst/>
            <a:rect l="l" t="t" r="r" b="b"/>
            <a:pathLst>
              <a:path w="5714" h="10795">
                <a:moveTo>
                  <a:pt x="0" y="0"/>
                </a:moveTo>
                <a:lnTo>
                  <a:pt x="4508" y="10350"/>
                </a:lnTo>
                <a:lnTo>
                  <a:pt x="4914" y="8039"/>
                </a:lnTo>
                <a:lnTo>
                  <a:pt x="5156" y="5613"/>
                </a:lnTo>
                <a:lnTo>
                  <a:pt x="5232" y="3098"/>
                </a:lnTo>
                <a:lnTo>
                  <a:pt x="4089" y="2628"/>
                </a:lnTo>
                <a:lnTo>
                  <a:pt x="2984" y="2057"/>
                </a:lnTo>
                <a:lnTo>
                  <a:pt x="1257" y="952"/>
                </a:lnTo>
                <a:lnTo>
                  <a:pt x="0" y="0"/>
                </a:lnTo>
                <a:close/>
              </a:path>
            </a:pathLst>
          </a:custGeom>
          <a:solidFill>
            <a:srgbClr val="565759"/>
          </a:solidFill>
        </p:spPr>
        <p:txBody>
          <a:bodyPr wrap="square" lIns="0" tIns="0" rIns="0" bIns="0" rtlCol="0"/>
          <a:lstStyle/>
          <a:p>
            <a:endParaRPr>
              <a:latin typeface="+mn-ea"/>
            </a:endParaRPr>
          </a:p>
        </p:txBody>
      </p:sp>
      <p:sp>
        <p:nvSpPr>
          <p:cNvPr id="59" name="object 107">
            <a:extLst>
              <a:ext uri="{FF2B5EF4-FFF2-40B4-BE49-F238E27FC236}">
                <a16:creationId xmlns:a16="http://schemas.microsoft.com/office/drawing/2014/main" id="{0D31BA3C-4640-5386-0465-315F7B266ADA}"/>
              </a:ext>
            </a:extLst>
          </p:cNvPr>
          <p:cNvSpPr/>
          <p:nvPr/>
        </p:nvSpPr>
        <p:spPr>
          <a:xfrm>
            <a:off x="4084995" y="1827158"/>
            <a:ext cx="4445" cy="12700"/>
          </a:xfrm>
          <a:custGeom>
            <a:avLst/>
            <a:gdLst/>
            <a:ahLst/>
            <a:cxnLst/>
            <a:rect l="l" t="t" r="r" b="b"/>
            <a:pathLst>
              <a:path w="4445" h="12700">
                <a:moveTo>
                  <a:pt x="723" y="0"/>
                </a:moveTo>
                <a:lnTo>
                  <a:pt x="647" y="2514"/>
                </a:lnTo>
                <a:lnTo>
                  <a:pt x="406" y="4940"/>
                </a:lnTo>
                <a:lnTo>
                  <a:pt x="0" y="7251"/>
                </a:lnTo>
                <a:lnTo>
                  <a:pt x="2146" y="12153"/>
                </a:lnTo>
                <a:lnTo>
                  <a:pt x="3060" y="8699"/>
                </a:lnTo>
                <a:lnTo>
                  <a:pt x="3644" y="4940"/>
                </a:lnTo>
                <a:lnTo>
                  <a:pt x="3860" y="1016"/>
                </a:lnTo>
                <a:lnTo>
                  <a:pt x="2781" y="774"/>
                </a:lnTo>
                <a:lnTo>
                  <a:pt x="1739" y="419"/>
                </a:lnTo>
                <a:lnTo>
                  <a:pt x="723" y="0"/>
                </a:lnTo>
                <a:close/>
              </a:path>
            </a:pathLst>
          </a:custGeom>
          <a:solidFill>
            <a:srgbClr val="57585A"/>
          </a:solidFill>
        </p:spPr>
        <p:txBody>
          <a:bodyPr wrap="square" lIns="0" tIns="0" rIns="0" bIns="0" rtlCol="0"/>
          <a:lstStyle/>
          <a:p>
            <a:endParaRPr>
              <a:latin typeface="+mn-ea"/>
            </a:endParaRPr>
          </a:p>
        </p:txBody>
      </p:sp>
      <p:sp>
        <p:nvSpPr>
          <p:cNvPr id="60" name="object 108">
            <a:extLst>
              <a:ext uri="{FF2B5EF4-FFF2-40B4-BE49-F238E27FC236}">
                <a16:creationId xmlns:a16="http://schemas.microsoft.com/office/drawing/2014/main" id="{80F5EF99-4659-4317-3660-139450A926E3}"/>
              </a:ext>
            </a:extLst>
          </p:cNvPr>
          <p:cNvSpPr/>
          <p:nvPr/>
        </p:nvSpPr>
        <p:spPr>
          <a:xfrm>
            <a:off x="4077223" y="1788169"/>
            <a:ext cx="42545" cy="37465"/>
          </a:xfrm>
          <a:custGeom>
            <a:avLst/>
            <a:gdLst/>
            <a:ahLst/>
            <a:cxnLst/>
            <a:rect l="l" t="t" r="r" b="b"/>
            <a:pathLst>
              <a:path w="42545" h="37464">
                <a:moveTo>
                  <a:pt x="42049" y="13462"/>
                </a:moveTo>
                <a:lnTo>
                  <a:pt x="20383" y="0"/>
                </a:lnTo>
                <a:lnTo>
                  <a:pt x="14554" y="2057"/>
                </a:lnTo>
                <a:lnTo>
                  <a:pt x="12611" y="2882"/>
                </a:lnTo>
                <a:lnTo>
                  <a:pt x="11696" y="3403"/>
                </a:lnTo>
                <a:lnTo>
                  <a:pt x="10553" y="4038"/>
                </a:lnTo>
                <a:lnTo>
                  <a:pt x="2324" y="14401"/>
                </a:lnTo>
                <a:lnTo>
                  <a:pt x="520" y="18910"/>
                </a:lnTo>
                <a:lnTo>
                  <a:pt x="8509" y="35521"/>
                </a:lnTo>
                <a:lnTo>
                  <a:pt x="9550" y="36055"/>
                </a:lnTo>
                <a:lnTo>
                  <a:pt x="10617" y="36461"/>
                </a:lnTo>
                <a:lnTo>
                  <a:pt x="11722" y="36753"/>
                </a:lnTo>
                <a:lnTo>
                  <a:pt x="13055" y="37122"/>
                </a:lnTo>
                <a:lnTo>
                  <a:pt x="14452" y="37312"/>
                </a:lnTo>
                <a:lnTo>
                  <a:pt x="18846" y="37312"/>
                </a:lnTo>
                <a:lnTo>
                  <a:pt x="41783" y="14782"/>
                </a:lnTo>
                <a:lnTo>
                  <a:pt x="42049" y="13462"/>
                </a:lnTo>
                <a:close/>
              </a:path>
            </a:pathLst>
          </a:custGeom>
          <a:solidFill>
            <a:srgbClr val="565759"/>
          </a:solidFill>
        </p:spPr>
        <p:txBody>
          <a:bodyPr wrap="square" lIns="0" tIns="0" rIns="0" bIns="0" rtlCol="0"/>
          <a:lstStyle/>
          <a:p>
            <a:endParaRPr>
              <a:latin typeface="+mn-ea"/>
            </a:endParaRPr>
          </a:p>
        </p:txBody>
      </p:sp>
      <p:sp>
        <p:nvSpPr>
          <p:cNvPr id="61" name="object 109">
            <a:extLst>
              <a:ext uri="{FF2B5EF4-FFF2-40B4-BE49-F238E27FC236}">
                <a16:creationId xmlns:a16="http://schemas.microsoft.com/office/drawing/2014/main" id="{163F9D9E-B7E1-C781-D8B0-82112EB9DA21}"/>
              </a:ext>
            </a:extLst>
          </p:cNvPr>
          <p:cNvSpPr/>
          <p:nvPr/>
        </p:nvSpPr>
        <p:spPr>
          <a:xfrm>
            <a:off x="4078265" y="1801631"/>
            <a:ext cx="43180" cy="27305"/>
          </a:xfrm>
          <a:custGeom>
            <a:avLst/>
            <a:gdLst/>
            <a:ahLst/>
            <a:cxnLst/>
            <a:rect l="l" t="t" r="r" b="b"/>
            <a:pathLst>
              <a:path w="43179" h="27304">
                <a:moveTo>
                  <a:pt x="43154" y="4495"/>
                </a:moveTo>
                <a:lnTo>
                  <a:pt x="42557" y="2908"/>
                </a:lnTo>
                <a:lnTo>
                  <a:pt x="41833" y="1397"/>
                </a:lnTo>
                <a:lnTo>
                  <a:pt x="41008" y="0"/>
                </a:lnTo>
                <a:lnTo>
                  <a:pt x="40741" y="1320"/>
                </a:lnTo>
                <a:lnTo>
                  <a:pt x="40373" y="2628"/>
                </a:lnTo>
                <a:lnTo>
                  <a:pt x="37401" y="11341"/>
                </a:lnTo>
                <a:lnTo>
                  <a:pt x="32143" y="17741"/>
                </a:lnTo>
                <a:lnTo>
                  <a:pt x="19291" y="23888"/>
                </a:lnTo>
                <a:lnTo>
                  <a:pt x="14744" y="24384"/>
                </a:lnTo>
                <a:lnTo>
                  <a:pt x="10680" y="23291"/>
                </a:lnTo>
                <a:lnTo>
                  <a:pt x="9575" y="22999"/>
                </a:lnTo>
                <a:lnTo>
                  <a:pt x="8509" y="22593"/>
                </a:lnTo>
                <a:lnTo>
                  <a:pt x="7467" y="22059"/>
                </a:lnTo>
                <a:lnTo>
                  <a:pt x="4775" y="20701"/>
                </a:lnTo>
                <a:lnTo>
                  <a:pt x="2298" y="18605"/>
                </a:lnTo>
                <a:lnTo>
                  <a:pt x="0" y="15913"/>
                </a:lnTo>
                <a:lnTo>
                  <a:pt x="266" y="17284"/>
                </a:lnTo>
                <a:lnTo>
                  <a:pt x="647" y="18669"/>
                </a:lnTo>
                <a:lnTo>
                  <a:pt x="1130" y="20040"/>
                </a:lnTo>
                <a:lnTo>
                  <a:pt x="2222" y="22428"/>
                </a:lnTo>
                <a:lnTo>
                  <a:pt x="3479" y="23380"/>
                </a:lnTo>
                <a:lnTo>
                  <a:pt x="4140" y="23799"/>
                </a:lnTo>
                <a:lnTo>
                  <a:pt x="5207" y="24485"/>
                </a:lnTo>
                <a:lnTo>
                  <a:pt x="6311" y="25057"/>
                </a:lnTo>
                <a:lnTo>
                  <a:pt x="7454" y="25527"/>
                </a:lnTo>
                <a:lnTo>
                  <a:pt x="8470" y="25946"/>
                </a:lnTo>
                <a:lnTo>
                  <a:pt x="9512" y="26301"/>
                </a:lnTo>
                <a:lnTo>
                  <a:pt x="10591" y="26543"/>
                </a:lnTo>
                <a:lnTo>
                  <a:pt x="12001" y="26873"/>
                </a:lnTo>
                <a:lnTo>
                  <a:pt x="13474" y="27038"/>
                </a:lnTo>
                <a:lnTo>
                  <a:pt x="18415" y="27038"/>
                </a:lnTo>
                <a:lnTo>
                  <a:pt x="40513" y="10528"/>
                </a:lnTo>
                <a:lnTo>
                  <a:pt x="43154" y="4495"/>
                </a:lnTo>
                <a:close/>
              </a:path>
            </a:pathLst>
          </a:custGeom>
          <a:solidFill>
            <a:srgbClr val="57585A"/>
          </a:solidFill>
        </p:spPr>
        <p:txBody>
          <a:bodyPr wrap="square" lIns="0" tIns="0" rIns="0" bIns="0" rtlCol="0"/>
          <a:lstStyle/>
          <a:p>
            <a:endParaRPr>
              <a:latin typeface="+mn-ea"/>
            </a:endParaRPr>
          </a:p>
        </p:txBody>
      </p:sp>
      <p:pic>
        <p:nvPicPr>
          <p:cNvPr id="62" name="object 110">
            <a:extLst>
              <a:ext uri="{FF2B5EF4-FFF2-40B4-BE49-F238E27FC236}">
                <a16:creationId xmlns:a16="http://schemas.microsoft.com/office/drawing/2014/main" id="{D6E0C949-C98A-7AB4-4001-B83F7127528A}"/>
              </a:ext>
            </a:extLst>
          </p:cNvPr>
          <p:cNvPicPr/>
          <p:nvPr/>
        </p:nvPicPr>
        <p:blipFill>
          <a:blip r:embed="rId4" cstate="print"/>
          <a:stretch>
            <a:fillRect/>
          </a:stretch>
        </p:blipFill>
        <p:spPr>
          <a:xfrm>
            <a:off x="4136710" y="1952761"/>
            <a:ext cx="28778" cy="14820"/>
          </a:xfrm>
          <a:prstGeom prst="rect">
            <a:avLst/>
          </a:prstGeom>
        </p:spPr>
      </p:pic>
      <p:pic>
        <p:nvPicPr>
          <p:cNvPr id="63" name="object 111">
            <a:extLst>
              <a:ext uri="{FF2B5EF4-FFF2-40B4-BE49-F238E27FC236}">
                <a16:creationId xmlns:a16="http://schemas.microsoft.com/office/drawing/2014/main" id="{7ECD9669-DB08-3562-B687-BDB7E6B6538F}"/>
              </a:ext>
            </a:extLst>
          </p:cNvPr>
          <p:cNvPicPr/>
          <p:nvPr/>
        </p:nvPicPr>
        <p:blipFill>
          <a:blip r:embed="rId5" cstate="print"/>
          <a:stretch>
            <a:fillRect/>
          </a:stretch>
        </p:blipFill>
        <p:spPr>
          <a:xfrm>
            <a:off x="4136138" y="1948773"/>
            <a:ext cx="29349" cy="14097"/>
          </a:xfrm>
          <a:prstGeom prst="rect">
            <a:avLst/>
          </a:prstGeom>
        </p:spPr>
      </p:pic>
      <p:sp>
        <p:nvSpPr>
          <p:cNvPr id="64" name="object 112">
            <a:extLst>
              <a:ext uri="{FF2B5EF4-FFF2-40B4-BE49-F238E27FC236}">
                <a16:creationId xmlns:a16="http://schemas.microsoft.com/office/drawing/2014/main" id="{DB627187-99E1-5EDA-75BD-C1A6DD5C4D40}"/>
              </a:ext>
            </a:extLst>
          </p:cNvPr>
          <p:cNvSpPr/>
          <p:nvPr/>
        </p:nvSpPr>
        <p:spPr>
          <a:xfrm>
            <a:off x="4162529" y="1945331"/>
            <a:ext cx="1905" cy="635"/>
          </a:xfrm>
          <a:custGeom>
            <a:avLst/>
            <a:gdLst/>
            <a:ahLst/>
            <a:cxnLst/>
            <a:rect l="l" t="t" r="r" b="b"/>
            <a:pathLst>
              <a:path w="1904" h="635">
                <a:moveTo>
                  <a:pt x="1320" y="0"/>
                </a:moveTo>
                <a:lnTo>
                  <a:pt x="914" y="101"/>
                </a:lnTo>
                <a:lnTo>
                  <a:pt x="0" y="457"/>
                </a:lnTo>
                <a:lnTo>
                  <a:pt x="1320" y="0"/>
                </a:lnTo>
                <a:close/>
              </a:path>
            </a:pathLst>
          </a:custGeom>
          <a:solidFill>
            <a:srgbClr val="595A5C"/>
          </a:solidFill>
        </p:spPr>
        <p:txBody>
          <a:bodyPr wrap="square" lIns="0" tIns="0" rIns="0" bIns="0" rtlCol="0"/>
          <a:lstStyle/>
          <a:p>
            <a:endParaRPr>
              <a:latin typeface="+mn-ea"/>
            </a:endParaRPr>
          </a:p>
        </p:txBody>
      </p:sp>
      <p:sp>
        <p:nvSpPr>
          <p:cNvPr id="65" name="object 113">
            <a:extLst>
              <a:ext uri="{FF2B5EF4-FFF2-40B4-BE49-F238E27FC236}">
                <a16:creationId xmlns:a16="http://schemas.microsoft.com/office/drawing/2014/main" id="{99BF5F6B-DA95-D1ED-5C81-7E6C4F31ACCC}"/>
              </a:ext>
            </a:extLst>
          </p:cNvPr>
          <p:cNvSpPr/>
          <p:nvPr/>
        </p:nvSpPr>
        <p:spPr>
          <a:xfrm>
            <a:off x="4085656" y="1839312"/>
            <a:ext cx="51435" cy="113664"/>
          </a:xfrm>
          <a:custGeom>
            <a:avLst/>
            <a:gdLst/>
            <a:ahLst/>
            <a:cxnLst/>
            <a:rect l="l" t="t" r="r" b="b"/>
            <a:pathLst>
              <a:path w="51435" h="113664">
                <a:moveTo>
                  <a:pt x="1485" y="0"/>
                </a:moveTo>
                <a:lnTo>
                  <a:pt x="0" y="4648"/>
                </a:lnTo>
                <a:lnTo>
                  <a:pt x="47536" y="113449"/>
                </a:lnTo>
                <a:lnTo>
                  <a:pt x="51053" y="113449"/>
                </a:lnTo>
                <a:lnTo>
                  <a:pt x="1485" y="0"/>
                </a:lnTo>
                <a:close/>
              </a:path>
            </a:pathLst>
          </a:custGeom>
          <a:solidFill>
            <a:srgbClr val="7C7E81"/>
          </a:solidFill>
        </p:spPr>
        <p:txBody>
          <a:bodyPr wrap="square" lIns="0" tIns="0" rIns="0" bIns="0" rtlCol="0"/>
          <a:lstStyle/>
          <a:p>
            <a:endParaRPr>
              <a:latin typeface="+mn-ea"/>
            </a:endParaRPr>
          </a:p>
        </p:txBody>
      </p:sp>
      <p:sp>
        <p:nvSpPr>
          <p:cNvPr id="66" name="object 114">
            <a:extLst>
              <a:ext uri="{FF2B5EF4-FFF2-40B4-BE49-F238E27FC236}">
                <a16:creationId xmlns:a16="http://schemas.microsoft.com/office/drawing/2014/main" id="{F9A3DFFF-C6F2-6C04-2F44-4999CC27CD16}"/>
              </a:ext>
            </a:extLst>
          </p:cNvPr>
          <p:cNvSpPr/>
          <p:nvPr/>
        </p:nvSpPr>
        <p:spPr>
          <a:xfrm>
            <a:off x="4075331" y="1818992"/>
            <a:ext cx="10160" cy="20955"/>
          </a:xfrm>
          <a:custGeom>
            <a:avLst/>
            <a:gdLst/>
            <a:ahLst/>
            <a:cxnLst/>
            <a:rect l="l" t="t" r="r" b="b"/>
            <a:pathLst>
              <a:path w="10160" h="20954">
                <a:moveTo>
                  <a:pt x="2969" y="3289"/>
                </a:moveTo>
                <a:lnTo>
                  <a:pt x="2616" y="3289"/>
                </a:lnTo>
                <a:lnTo>
                  <a:pt x="1130" y="3924"/>
                </a:lnTo>
                <a:lnTo>
                  <a:pt x="8445" y="20675"/>
                </a:lnTo>
                <a:lnTo>
                  <a:pt x="8940" y="19011"/>
                </a:lnTo>
                <a:lnTo>
                  <a:pt x="9359" y="17246"/>
                </a:lnTo>
                <a:lnTo>
                  <a:pt x="9664" y="15417"/>
                </a:lnTo>
                <a:lnTo>
                  <a:pt x="5156" y="5067"/>
                </a:lnTo>
                <a:lnTo>
                  <a:pt x="3314" y="3632"/>
                </a:lnTo>
                <a:lnTo>
                  <a:pt x="2969" y="3289"/>
                </a:lnTo>
                <a:close/>
              </a:path>
              <a:path w="10160" h="20954">
                <a:moveTo>
                  <a:pt x="0" y="0"/>
                </a:moveTo>
                <a:lnTo>
                  <a:pt x="292" y="1282"/>
                </a:lnTo>
                <a:lnTo>
                  <a:pt x="673" y="2552"/>
                </a:lnTo>
                <a:lnTo>
                  <a:pt x="1005" y="3467"/>
                </a:lnTo>
                <a:lnTo>
                  <a:pt x="1130" y="3924"/>
                </a:lnTo>
                <a:lnTo>
                  <a:pt x="2120" y="3467"/>
                </a:lnTo>
                <a:lnTo>
                  <a:pt x="2616" y="3289"/>
                </a:lnTo>
                <a:lnTo>
                  <a:pt x="2969" y="3289"/>
                </a:lnTo>
                <a:lnTo>
                  <a:pt x="1600" y="1930"/>
                </a:lnTo>
                <a:lnTo>
                  <a:pt x="0" y="0"/>
                </a:lnTo>
                <a:close/>
              </a:path>
            </a:pathLst>
          </a:custGeom>
          <a:solidFill>
            <a:srgbClr val="7A7C7F"/>
          </a:solidFill>
        </p:spPr>
        <p:txBody>
          <a:bodyPr wrap="square" lIns="0" tIns="0" rIns="0" bIns="0" rtlCol="0"/>
          <a:lstStyle/>
          <a:p>
            <a:endParaRPr>
              <a:latin typeface="+mn-ea"/>
            </a:endParaRPr>
          </a:p>
        </p:txBody>
      </p:sp>
      <p:sp>
        <p:nvSpPr>
          <p:cNvPr id="67" name="object 115">
            <a:extLst>
              <a:ext uri="{FF2B5EF4-FFF2-40B4-BE49-F238E27FC236}">
                <a16:creationId xmlns:a16="http://schemas.microsoft.com/office/drawing/2014/main" id="{2439CB1B-E758-7A77-734C-9E75060959E3}"/>
              </a:ext>
            </a:extLst>
          </p:cNvPr>
          <p:cNvSpPr/>
          <p:nvPr/>
        </p:nvSpPr>
        <p:spPr>
          <a:xfrm>
            <a:off x="4083777" y="1834410"/>
            <a:ext cx="3810" cy="10160"/>
          </a:xfrm>
          <a:custGeom>
            <a:avLst/>
            <a:gdLst/>
            <a:ahLst/>
            <a:cxnLst/>
            <a:rect l="l" t="t" r="r" b="b"/>
            <a:pathLst>
              <a:path w="3810" h="10160">
                <a:moveTo>
                  <a:pt x="1219" y="0"/>
                </a:moveTo>
                <a:lnTo>
                  <a:pt x="914" y="1828"/>
                </a:lnTo>
                <a:lnTo>
                  <a:pt x="495" y="3594"/>
                </a:lnTo>
                <a:lnTo>
                  <a:pt x="0" y="5257"/>
                </a:lnTo>
                <a:lnTo>
                  <a:pt x="1879" y="9550"/>
                </a:lnTo>
                <a:lnTo>
                  <a:pt x="2451" y="8077"/>
                </a:lnTo>
                <a:lnTo>
                  <a:pt x="2946" y="6515"/>
                </a:lnTo>
                <a:lnTo>
                  <a:pt x="3365" y="4902"/>
                </a:lnTo>
                <a:lnTo>
                  <a:pt x="1219" y="0"/>
                </a:lnTo>
                <a:close/>
              </a:path>
            </a:pathLst>
          </a:custGeom>
          <a:solidFill>
            <a:srgbClr val="7B7D7F"/>
          </a:solidFill>
        </p:spPr>
        <p:txBody>
          <a:bodyPr wrap="square" lIns="0" tIns="0" rIns="0" bIns="0" rtlCol="0"/>
          <a:lstStyle/>
          <a:p>
            <a:endParaRPr>
              <a:latin typeface="+mn-ea"/>
            </a:endParaRPr>
          </a:p>
        </p:txBody>
      </p:sp>
      <p:sp>
        <p:nvSpPr>
          <p:cNvPr id="68" name="object 116">
            <a:extLst>
              <a:ext uri="{FF2B5EF4-FFF2-40B4-BE49-F238E27FC236}">
                <a16:creationId xmlns:a16="http://schemas.microsoft.com/office/drawing/2014/main" id="{E995B314-D299-427C-F6ED-F561AEF53844}"/>
              </a:ext>
            </a:extLst>
          </p:cNvPr>
          <p:cNvSpPr/>
          <p:nvPr/>
        </p:nvSpPr>
        <p:spPr>
          <a:xfrm>
            <a:off x="4121419" y="1801034"/>
            <a:ext cx="3175" cy="5715"/>
          </a:xfrm>
          <a:custGeom>
            <a:avLst/>
            <a:gdLst/>
            <a:ahLst/>
            <a:cxnLst/>
            <a:rect l="l" t="t" r="r" b="b"/>
            <a:pathLst>
              <a:path w="3175" h="5714">
                <a:moveTo>
                  <a:pt x="1219" y="0"/>
                </a:moveTo>
                <a:lnTo>
                  <a:pt x="939" y="1727"/>
                </a:lnTo>
                <a:lnTo>
                  <a:pt x="533" y="3441"/>
                </a:lnTo>
                <a:lnTo>
                  <a:pt x="0" y="5092"/>
                </a:lnTo>
                <a:lnTo>
                  <a:pt x="76" y="5308"/>
                </a:lnTo>
                <a:lnTo>
                  <a:pt x="3162" y="4279"/>
                </a:lnTo>
                <a:lnTo>
                  <a:pt x="2616" y="2781"/>
                </a:lnTo>
                <a:lnTo>
                  <a:pt x="1955" y="1358"/>
                </a:lnTo>
                <a:lnTo>
                  <a:pt x="1219" y="0"/>
                </a:lnTo>
                <a:close/>
              </a:path>
            </a:pathLst>
          </a:custGeom>
          <a:solidFill>
            <a:srgbClr val="7C7E81"/>
          </a:solidFill>
        </p:spPr>
        <p:txBody>
          <a:bodyPr wrap="square" lIns="0" tIns="0" rIns="0" bIns="0" rtlCol="0"/>
          <a:lstStyle/>
          <a:p>
            <a:endParaRPr>
              <a:latin typeface="+mn-ea"/>
            </a:endParaRPr>
          </a:p>
        </p:txBody>
      </p:sp>
      <p:sp>
        <p:nvSpPr>
          <p:cNvPr id="69" name="object 117">
            <a:extLst>
              <a:ext uri="{FF2B5EF4-FFF2-40B4-BE49-F238E27FC236}">
                <a16:creationId xmlns:a16="http://schemas.microsoft.com/office/drawing/2014/main" id="{223098F7-D697-84E0-7C2C-4D6E095ED072}"/>
              </a:ext>
            </a:extLst>
          </p:cNvPr>
          <p:cNvSpPr/>
          <p:nvPr/>
        </p:nvSpPr>
        <p:spPr>
          <a:xfrm>
            <a:off x="4074417" y="1785883"/>
            <a:ext cx="45720" cy="31750"/>
          </a:xfrm>
          <a:custGeom>
            <a:avLst/>
            <a:gdLst/>
            <a:ahLst/>
            <a:cxnLst/>
            <a:rect l="l" t="t" r="r" b="b"/>
            <a:pathLst>
              <a:path w="45720" h="31750">
                <a:moveTo>
                  <a:pt x="45453" y="10934"/>
                </a:moveTo>
                <a:lnTo>
                  <a:pt x="39382" y="5092"/>
                </a:lnTo>
                <a:lnTo>
                  <a:pt x="32169" y="1346"/>
                </a:lnTo>
                <a:lnTo>
                  <a:pt x="24307" y="0"/>
                </a:lnTo>
                <a:lnTo>
                  <a:pt x="16332" y="1371"/>
                </a:lnTo>
                <a:lnTo>
                  <a:pt x="14503" y="2133"/>
                </a:lnTo>
                <a:lnTo>
                  <a:pt x="13373" y="2654"/>
                </a:lnTo>
                <a:lnTo>
                  <a:pt x="12306" y="3251"/>
                </a:lnTo>
                <a:lnTo>
                  <a:pt x="11303" y="3937"/>
                </a:lnTo>
                <a:lnTo>
                  <a:pt x="4076" y="8775"/>
                </a:lnTo>
                <a:lnTo>
                  <a:pt x="0" y="17373"/>
                </a:lnTo>
                <a:lnTo>
                  <a:pt x="127" y="26581"/>
                </a:lnTo>
                <a:lnTo>
                  <a:pt x="1320" y="28448"/>
                </a:lnTo>
                <a:lnTo>
                  <a:pt x="2552" y="30149"/>
                </a:lnTo>
                <a:lnTo>
                  <a:pt x="3848" y="31661"/>
                </a:lnTo>
                <a:lnTo>
                  <a:pt x="2806" y="26403"/>
                </a:lnTo>
                <a:lnTo>
                  <a:pt x="3327" y="21196"/>
                </a:lnTo>
                <a:lnTo>
                  <a:pt x="5130" y="16687"/>
                </a:lnTo>
                <a:lnTo>
                  <a:pt x="6451" y="13220"/>
                </a:lnTo>
                <a:lnTo>
                  <a:pt x="8572" y="10223"/>
                </a:lnTo>
                <a:lnTo>
                  <a:pt x="11303" y="7912"/>
                </a:lnTo>
                <a:lnTo>
                  <a:pt x="12293" y="7073"/>
                </a:lnTo>
                <a:lnTo>
                  <a:pt x="13360" y="6324"/>
                </a:lnTo>
                <a:lnTo>
                  <a:pt x="14503" y="5689"/>
                </a:lnTo>
                <a:lnTo>
                  <a:pt x="15417" y="5168"/>
                </a:lnTo>
                <a:lnTo>
                  <a:pt x="16370" y="4724"/>
                </a:lnTo>
                <a:lnTo>
                  <a:pt x="23190" y="2286"/>
                </a:lnTo>
                <a:lnTo>
                  <a:pt x="29362" y="2971"/>
                </a:lnTo>
                <a:lnTo>
                  <a:pt x="34734" y="5829"/>
                </a:lnTo>
                <a:lnTo>
                  <a:pt x="38747" y="8051"/>
                </a:lnTo>
                <a:lnTo>
                  <a:pt x="42316" y="11417"/>
                </a:lnTo>
                <a:lnTo>
                  <a:pt x="44856" y="15748"/>
                </a:lnTo>
                <a:lnTo>
                  <a:pt x="45186" y="14160"/>
                </a:lnTo>
                <a:lnTo>
                  <a:pt x="45389" y="12560"/>
                </a:lnTo>
                <a:lnTo>
                  <a:pt x="45453" y="10934"/>
                </a:lnTo>
                <a:close/>
              </a:path>
            </a:pathLst>
          </a:custGeom>
          <a:solidFill>
            <a:srgbClr val="7A7C7F"/>
          </a:solidFill>
        </p:spPr>
        <p:txBody>
          <a:bodyPr wrap="square" lIns="0" tIns="0" rIns="0" bIns="0" rtlCol="0"/>
          <a:lstStyle/>
          <a:p>
            <a:endParaRPr>
              <a:latin typeface="+mn-ea"/>
            </a:endParaRPr>
          </a:p>
        </p:txBody>
      </p:sp>
      <p:pic>
        <p:nvPicPr>
          <p:cNvPr id="70" name="object 118">
            <a:extLst>
              <a:ext uri="{FF2B5EF4-FFF2-40B4-BE49-F238E27FC236}">
                <a16:creationId xmlns:a16="http://schemas.microsoft.com/office/drawing/2014/main" id="{1014C7F4-133A-5A67-E6A7-76CB1376D7A4}"/>
              </a:ext>
            </a:extLst>
          </p:cNvPr>
          <p:cNvPicPr/>
          <p:nvPr/>
        </p:nvPicPr>
        <p:blipFill>
          <a:blip r:embed="rId6" cstate="print"/>
          <a:stretch>
            <a:fillRect/>
          </a:stretch>
        </p:blipFill>
        <p:spPr>
          <a:xfrm>
            <a:off x="4133192" y="1952761"/>
            <a:ext cx="23507" cy="18034"/>
          </a:xfrm>
          <a:prstGeom prst="rect">
            <a:avLst/>
          </a:prstGeom>
        </p:spPr>
      </p:pic>
      <p:sp>
        <p:nvSpPr>
          <p:cNvPr id="71" name="object 119">
            <a:extLst>
              <a:ext uri="{FF2B5EF4-FFF2-40B4-BE49-F238E27FC236}">
                <a16:creationId xmlns:a16="http://schemas.microsoft.com/office/drawing/2014/main" id="{D94FBE05-0831-35AD-9646-B1473511AF6C}"/>
              </a:ext>
            </a:extLst>
          </p:cNvPr>
          <p:cNvSpPr/>
          <p:nvPr/>
        </p:nvSpPr>
        <p:spPr>
          <a:xfrm>
            <a:off x="4074544" y="1796817"/>
            <a:ext cx="48260" cy="27305"/>
          </a:xfrm>
          <a:custGeom>
            <a:avLst/>
            <a:gdLst/>
            <a:ahLst/>
            <a:cxnLst/>
            <a:rect l="l" t="t" r="r" b="b"/>
            <a:pathLst>
              <a:path w="48260" h="27304">
                <a:moveTo>
                  <a:pt x="5943" y="27241"/>
                </a:moveTo>
                <a:lnTo>
                  <a:pt x="4889" y="24841"/>
                </a:lnTo>
                <a:lnTo>
                  <a:pt x="4368" y="23482"/>
                </a:lnTo>
                <a:lnTo>
                  <a:pt x="3987" y="22098"/>
                </a:lnTo>
                <a:lnTo>
                  <a:pt x="3721" y="20726"/>
                </a:lnTo>
                <a:lnTo>
                  <a:pt x="2425" y="19215"/>
                </a:lnTo>
                <a:lnTo>
                  <a:pt x="1193" y="17513"/>
                </a:lnTo>
                <a:lnTo>
                  <a:pt x="0" y="15646"/>
                </a:lnTo>
                <a:lnTo>
                  <a:pt x="25" y="17805"/>
                </a:lnTo>
                <a:lnTo>
                  <a:pt x="279" y="19989"/>
                </a:lnTo>
                <a:lnTo>
                  <a:pt x="787" y="22174"/>
                </a:lnTo>
                <a:lnTo>
                  <a:pt x="2387" y="24104"/>
                </a:lnTo>
                <a:lnTo>
                  <a:pt x="4102" y="25806"/>
                </a:lnTo>
                <a:lnTo>
                  <a:pt x="5943" y="27241"/>
                </a:lnTo>
                <a:close/>
              </a:path>
              <a:path w="48260" h="27304">
                <a:moveTo>
                  <a:pt x="48094" y="4216"/>
                </a:moveTo>
                <a:lnTo>
                  <a:pt x="47282" y="2717"/>
                </a:lnTo>
                <a:lnTo>
                  <a:pt x="46342" y="1308"/>
                </a:lnTo>
                <a:lnTo>
                  <a:pt x="45326" y="0"/>
                </a:lnTo>
                <a:lnTo>
                  <a:pt x="45262" y="1625"/>
                </a:lnTo>
                <a:lnTo>
                  <a:pt x="45059" y="3225"/>
                </a:lnTo>
                <a:lnTo>
                  <a:pt x="44729" y="4813"/>
                </a:lnTo>
                <a:lnTo>
                  <a:pt x="45554" y="6210"/>
                </a:lnTo>
                <a:lnTo>
                  <a:pt x="46278" y="7721"/>
                </a:lnTo>
                <a:lnTo>
                  <a:pt x="46875" y="9309"/>
                </a:lnTo>
                <a:lnTo>
                  <a:pt x="47409" y="7658"/>
                </a:lnTo>
                <a:lnTo>
                  <a:pt x="47815" y="5943"/>
                </a:lnTo>
                <a:lnTo>
                  <a:pt x="48094" y="4216"/>
                </a:lnTo>
                <a:close/>
              </a:path>
            </a:pathLst>
          </a:custGeom>
          <a:solidFill>
            <a:srgbClr val="7B7D7F"/>
          </a:solidFill>
        </p:spPr>
        <p:txBody>
          <a:bodyPr wrap="square" lIns="0" tIns="0" rIns="0" bIns="0" rtlCol="0"/>
          <a:lstStyle/>
          <a:p>
            <a:endParaRPr>
              <a:latin typeface="+mn-ea"/>
            </a:endParaRPr>
          </a:p>
        </p:txBody>
      </p:sp>
      <p:sp>
        <p:nvSpPr>
          <p:cNvPr id="72" name="object 120">
            <a:extLst>
              <a:ext uri="{FF2B5EF4-FFF2-40B4-BE49-F238E27FC236}">
                <a16:creationId xmlns:a16="http://schemas.microsoft.com/office/drawing/2014/main" id="{29E18C43-FAB6-069F-8B94-81C0970C616F}"/>
              </a:ext>
            </a:extLst>
          </p:cNvPr>
          <p:cNvSpPr/>
          <p:nvPr/>
        </p:nvSpPr>
        <p:spPr>
          <a:xfrm>
            <a:off x="4121496" y="1805314"/>
            <a:ext cx="46990" cy="147955"/>
          </a:xfrm>
          <a:custGeom>
            <a:avLst/>
            <a:gdLst/>
            <a:ahLst/>
            <a:cxnLst/>
            <a:rect l="l" t="t" r="r" b="b"/>
            <a:pathLst>
              <a:path w="46989" h="147954">
                <a:moveTo>
                  <a:pt x="44215" y="140017"/>
                </a:moveTo>
                <a:lnTo>
                  <a:pt x="42354" y="140017"/>
                </a:lnTo>
                <a:lnTo>
                  <a:pt x="41033" y="140474"/>
                </a:lnTo>
                <a:lnTo>
                  <a:pt x="41948" y="142900"/>
                </a:lnTo>
                <a:lnTo>
                  <a:pt x="42706" y="145186"/>
                </a:lnTo>
                <a:lnTo>
                  <a:pt x="43141" y="146748"/>
                </a:lnTo>
                <a:lnTo>
                  <a:pt x="43522" y="146964"/>
                </a:lnTo>
                <a:lnTo>
                  <a:pt x="44259" y="147447"/>
                </a:lnTo>
                <a:lnTo>
                  <a:pt x="46558" y="147447"/>
                </a:lnTo>
                <a:lnTo>
                  <a:pt x="46024" y="145186"/>
                </a:lnTo>
                <a:lnTo>
                  <a:pt x="45148" y="142621"/>
                </a:lnTo>
                <a:lnTo>
                  <a:pt x="44215" y="140017"/>
                </a:lnTo>
                <a:close/>
              </a:path>
              <a:path w="46989" h="147954">
                <a:moveTo>
                  <a:pt x="3086" y="0"/>
                </a:moveTo>
                <a:lnTo>
                  <a:pt x="1790" y="495"/>
                </a:lnTo>
                <a:lnTo>
                  <a:pt x="0" y="1028"/>
                </a:lnTo>
                <a:lnTo>
                  <a:pt x="40932" y="140017"/>
                </a:lnTo>
                <a:lnTo>
                  <a:pt x="41033" y="140474"/>
                </a:lnTo>
                <a:lnTo>
                  <a:pt x="41948" y="140119"/>
                </a:lnTo>
                <a:lnTo>
                  <a:pt x="42354" y="140017"/>
                </a:lnTo>
                <a:lnTo>
                  <a:pt x="44215" y="140017"/>
                </a:lnTo>
                <a:lnTo>
                  <a:pt x="44119" y="139560"/>
                </a:lnTo>
                <a:lnTo>
                  <a:pt x="3198" y="495"/>
                </a:lnTo>
                <a:lnTo>
                  <a:pt x="3086" y="0"/>
                </a:lnTo>
                <a:close/>
              </a:path>
            </a:pathLst>
          </a:custGeom>
          <a:solidFill>
            <a:srgbClr val="7C7E81"/>
          </a:solidFill>
        </p:spPr>
        <p:txBody>
          <a:bodyPr wrap="square" lIns="0" tIns="0" rIns="0" bIns="0" rtlCol="0"/>
          <a:lstStyle/>
          <a:p>
            <a:endParaRPr>
              <a:latin typeface="+mn-ea"/>
            </a:endParaRPr>
          </a:p>
        </p:txBody>
      </p:sp>
      <p:pic>
        <p:nvPicPr>
          <p:cNvPr id="73" name="object 121">
            <a:extLst>
              <a:ext uri="{FF2B5EF4-FFF2-40B4-BE49-F238E27FC236}">
                <a16:creationId xmlns:a16="http://schemas.microsoft.com/office/drawing/2014/main" id="{5589353D-F019-CA1A-98FC-5BB8B3E3A753}"/>
              </a:ext>
            </a:extLst>
          </p:cNvPr>
          <p:cNvPicPr/>
          <p:nvPr/>
        </p:nvPicPr>
        <p:blipFill>
          <a:blip r:embed="rId7" cstate="print"/>
          <a:stretch>
            <a:fillRect/>
          </a:stretch>
        </p:blipFill>
        <p:spPr>
          <a:xfrm>
            <a:off x="4155671" y="1952761"/>
            <a:ext cx="12788" cy="15773"/>
          </a:xfrm>
          <a:prstGeom prst="rect">
            <a:avLst/>
          </a:prstGeom>
        </p:spPr>
      </p:pic>
      <p:pic>
        <p:nvPicPr>
          <p:cNvPr id="74" name="object 122">
            <a:extLst>
              <a:ext uri="{FF2B5EF4-FFF2-40B4-BE49-F238E27FC236}">
                <a16:creationId xmlns:a16="http://schemas.microsoft.com/office/drawing/2014/main" id="{3C782D9D-ED8E-34DF-283E-CB52BD86811A}"/>
              </a:ext>
            </a:extLst>
          </p:cNvPr>
          <p:cNvPicPr/>
          <p:nvPr/>
        </p:nvPicPr>
        <p:blipFill>
          <a:blip r:embed="rId8" cstate="print"/>
          <a:stretch>
            <a:fillRect/>
          </a:stretch>
        </p:blipFill>
        <p:spPr>
          <a:xfrm>
            <a:off x="4164638" y="1952062"/>
            <a:ext cx="4063" cy="7327"/>
          </a:xfrm>
          <a:prstGeom prst="rect">
            <a:avLst/>
          </a:prstGeom>
        </p:spPr>
      </p:pic>
      <p:sp>
        <p:nvSpPr>
          <p:cNvPr id="75" name="object 123">
            <a:extLst>
              <a:ext uri="{FF2B5EF4-FFF2-40B4-BE49-F238E27FC236}">
                <a16:creationId xmlns:a16="http://schemas.microsoft.com/office/drawing/2014/main" id="{486D9581-BA0B-416C-07FC-88B4CA4DFC9D}"/>
              </a:ext>
            </a:extLst>
          </p:cNvPr>
          <p:cNvSpPr txBox="1"/>
          <p:nvPr/>
        </p:nvSpPr>
        <p:spPr>
          <a:xfrm>
            <a:off x="2346839" y="3649669"/>
            <a:ext cx="773365" cy="174407"/>
          </a:xfrm>
          <a:prstGeom prst="rect">
            <a:avLst/>
          </a:prstGeom>
        </p:spPr>
        <p:txBody>
          <a:bodyPr vert="horz" wrap="square" lIns="0" tIns="12700" rIns="0" bIns="0" rtlCol="0">
            <a:spAutoFit/>
          </a:bodyPr>
          <a:lstStyle/>
          <a:p>
            <a:pPr marL="12700">
              <a:lnSpc>
                <a:spcPct val="100000"/>
              </a:lnSpc>
              <a:spcBef>
                <a:spcPts val="100"/>
              </a:spcBef>
            </a:pPr>
            <a:r>
              <a:rPr sz="1050" spc="-15" dirty="0">
                <a:solidFill>
                  <a:srgbClr val="231F20"/>
                </a:solidFill>
                <a:latin typeface="+mn-ea"/>
                <a:cs typeface="MS Gothic"/>
              </a:rPr>
              <a:t>ブレード</a:t>
            </a:r>
            <a:endParaRPr sz="1050" dirty="0">
              <a:latin typeface="+mn-ea"/>
              <a:cs typeface="MS Gothic"/>
            </a:endParaRPr>
          </a:p>
        </p:txBody>
      </p:sp>
      <p:pic>
        <p:nvPicPr>
          <p:cNvPr id="76" name="object 124">
            <a:extLst>
              <a:ext uri="{FF2B5EF4-FFF2-40B4-BE49-F238E27FC236}">
                <a16:creationId xmlns:a16="http://schemas.microsoft.com/office/drawing/2014/main" id="{C80ADDD5-B562-6546-34BB-FA6BC93F8E37}"/>
              </a:ext>
            </a:extLst>
          </p:cNvPr>
          <p:cNvPicPr/>
          <p:nvPr/>
        </p:nvPicPr>
        <p:blipFill>
          <a:blip r:embed="rId9" cstate="print"/>
          <a:stretch>
            <a:fillRect/>
          </a:stretch>
        </p:blipFill>
        <p:spPr>
          <a:xfrm>
            <a:off x="2515691" y="3847829"/>
            <a:ext cx="91960" cy="193095"/>
          </a:xfrm>
          <a:prstGeom prst="rect">
            <a:avLst/>
          </a:prstGeom>
        </p:spPr>
      </p:pic>
      <p:sp>
        <p:nvSpPr>
          <p:cNvPr id="77" name="object 125">
            <a:extLst>
              <a:ext uri="{FF2B5EF4-FFF2-40B4-BE49-F238E27FC236}">
                <a16:creationId xmlns:a16="http://schemas.microsoft.com/office/drawing/2014/main" id="{F99AADC0-DB03-6998-5FBF-97C71F25FBA1}"/>
              </a:ext>
            </a:extLst>
          </p:cNvPr>
          <p:cNvSpPr txBox="1"/>
          <p:nvPr/>
        </p:nvSpPr>
        <p:spPr>
          <a:xfrm>
            <a:off x="1455334" y="3649669"/>
            <a:ext cx="889469" cy="174407"/>
          </a:xfrm>
          <a:prstGeom prst="rect">
            <a:avLst/>
          </a:prstGeom>
        </p:spPr>
        <p:txBody>
          <a:bodyPr vert="horz" wrap="square" lIns="0" tIns="12700" rIns="0" bIns="0" rtlCol="0">
            <a:spAutoFit/>
          </a:bodyPr>
          <a:lstStyle/>
          <a:p>
            <a:pPr marL="12700">
              <a:lnSpc>
                <a:spcPct val="100000"/>
              </a:lnSpc>
              <a:spcBef>
                <a:spcPts val="100"/>
              </a:spcBef>
            </a:pPr>
            <a:r>
              <a:rPr sz="1050" spc="-15" dirty="0">
                <a:solidFill>
                  <a:srgbClr val="231F20"/>
                </a:solidFill>
                <a:latin typeface="+mn-ea"/>
                <a:cs typeface="MS Gothic"/>
              </a:rPr>
              <a:t>シャフト</a:t>
            </a:r>
            <a:endParaRPr sz="1050" dirty="0">
              <a:latin typeface="+mn-ea"/>
              <a:cs typeface="MS Gothic"/>
            </a:endParaRPr>
          </a:p>
        </p:txBody>
      </p:sp>
      <p:grpSp>
        <p:nvGrpSpPr>
          <p:cNvPr id="78" name="object 126">
            <a:extLst>
              <a:ext uri="{FF2B5EF4-FFF2-40B4-BE49-F238E27FC236}">
                <a16:creationId xmlns:a16="http://schemas.microsoft.com/office/drawing/2014/main" id="{8CB94A7D-26DB-B1D6-8E4C-5E72B8F7EA03}"/>
              </a:ext>
            </a:extLst>
          </p:cNvPr>
          <p:cNvGrpSpPr/>
          <p:nvPr/>
        </p:nvGrpSpPr>
        <p:grpSpPr>
          <a:xfrm>
            <a:off x="1679884" y="3879579"/>
            <a:ext cx="39370" cy="231775"/>
            <a:chOff x="2089523" y="7172756"/>
            <a:chExt cx="39370" cy="231775"/>
          </a:xfrm>
        </p:grpSpPr>
        <p:sp>
          <p:nvSpPr>
            <p:cNvPr id="79" name="object 127">
              <a:extLst>
                <a:ext uri="{FF2B5EF4-FFF2-40B4-BE49-F238E27FC236}">
                  <a16:creationId xmlns:a16="http://schemas.microsoft.com/office/drawing/2014/main" id="{47C144DD-81D6-3119-C329-0B7D5122AAF4}"/>
                </a:ext>
              </a:extLst>
            </p:cNvPr>
            <p:cNvSpPr/>
            <p:nvPr/>
          </p:nvSpPr>
          <p:spPr>
            <a:xfrm>
              <a:off x="2089518" y="7364666"/>
              <a:ext cx="39370" cy="39370"/>
            </a:xfrm>
            <a:custGeom>
              <a:avLst/>
              <a:gdLst/>
              <a:ahLst/>
              <a:cxnLst/>
              <a:rect l="l" t="t" r="r" b="b"/>
              <a:pathLst>
                <a:path w="39369" h="39370">
                  <a:moveTo>
                    <a:pt x="39281" y="17221"/>
                  </a:moveTo>
                  <a:lnTo>
                    <a:pt x="36944" y="10007"/>
                  </a:lnTo>
                  <a:lnTo>
                    <a:pt x="31838" y="4025"/>
                  </a:lnTo>
                  <a:lnTo>
                    <a:pt x="24803" y="520"/>
                  </a:lnTo>
                  <a:lnTo>
                    <a:pt x="20027" y="203"/>
                  </a:lnTo>
                  <a:lnTo>
                    <a:pt x="17221" y="0"/>
                  </a:lnTo>
                  <a:lnTo>
                    <a:pt x="9994" y="2336"/>
                  </a:lnTo>
                  <a:lnTo>
                    <a:pt x="4025" y="7442"/>
                  </a:lnTo>
                  <a:lnTo>
                    <a:pt x="520" y="14478"/>
                  </a:lnTo>
                  <a:lnTo>
                    <a:pt x="0" y="22047"/>
                  </a:lnTo>
                  <a:lnTo>
                    <a:pt x="2349" y="29273"/>
                  </a:lnTo>
                  <a:lnTo>
                    <a:pt x="7480" y="35229"/>
                  </a:lnTo>
                  <a:lnTo>
                    <a:pt x="14490" y="38760"/>
                  </a:lnTo>
                  <a:lnTo>
                    <a:pt x="22059" y="39293"/>
                  </a:lnTo>
                  <a:lnTo>
                    <a:pt x="29273" y="36944"/>
                  </a:lnTo>
                  <a:lnTo>
                    <a:pt x="35255" y="31826"/>
                  </a:lnTo>
                  <a:lnTo>
                    <a:pt x="38760" y="24803"/>
                  </a:lnTo>
                  <a:lnTo>
                    <a:pt x="39281" y="17221"/>
                  </a:lnTo>
                  <a:close/>
                </a:path>
              </a:pathLst>
            </a:custGeom>
            <a:solidFill>
              <a:srgbClr val="231F20"/>
            </a:solidFill>
          </p:spPr>
          <p:txBody>
            <a:bodyPr wrap="square" lIns="0" tIns="0" rIns="0" bIns="0" rtlCol="0"/>
            <a:lstStyle/>
            <a:p>
              <a:endParaRPr sz="1050">
                <a:latin typeface="+mn-ea"/>
              </a:endParaRPr>
            </a:p>
          </p:txBody>
        </p:sp>
        <p:sp>
          <p:nvSpPr>
            <p:cNvPr id="80" name="object 128">
              <a:extLst>
                <a:ext uri="{FF2B5EF4-FFF2-40B4-BE49-F238E27FC236}">
                  <a16:creationId xmlns:a16="http://schemas.microsoft.com/office/drawing/2014/main" id="{7963BB31-E7AF-5444-A904-1E1B4FDC9380}"/>
                </a:ext>
              </a:extLst>
            </p:cNvPr>
            <p:cNvSpPr/>
            <p:nvPr/>
          </p:nvSpPr>
          <p:spPr>
            <a:xfrm>
              <a:off x="2109177" y="7177519"/>
              <a:ext cx="4445" cy="207010"/>
            </a:xfrm>
            <a:custGeom>
              <a:avLst/>
              <a:gdLst/>
              <a:ahLst/>
              <a:cxnLst/>
              <a:rect l="l" t="t" r="r" b="b"/>
              <a:pathLst>
                <a:path w="4444" h="207009">
                  <a:moveTo>
                    <a:pt x="0" y="206794"/>
                  </a:moveTo>
                  <a:lnTo>
                    <a:pt x="4038" y="0"/>
                  </a:lnTo>
                </a:path>
              </a:pathLst>
            </a:custGeom>
            <a:ln w="9524">
              <a:solidFill>
                <a:srgbClr val="231F20"/>
              </a:solidFill>
            </a:ln>
          </p:spPr>
          <p:txBody>
            <a:bodyPr wrap="square" lIns="0" tIns="0" rIns="0" bIns="0" rtlCol="0"/>
            <a:lstStyle/>
            <a:p>
              <a:endParaRPr sz="1050">
                <a:latin typeface="+mn-ea"/>
              </a:endParaRPr>
            </a:p>
          </p:txBody>
        </p:sp>
      </p:grpSp>
      <p:sp>
        <p:nvSpPr>
          <p:cNvPr id="81" name="object 129">
            <a:extLst>
              <a:ext uri="{FF2B5EF4-FFF2-40B4-BE49-F238E27FC236}">
                <a16:creationId xmlns:a16="http://schemas.microsoft.com/office/drawing/2014/main" id="{53C6E142-17CF-D354-C464-C0046FB92D2F}"/>
              </a:ext>
            </a:extLst>
          </p:cNvPr>
          <p:cNvSpPr txBox="1"/>
          <p:nvPr/>
        </p:nvSpPr>
        <p:spPr>
          <a:xfrm>
            <a:off x="445596" y="4369734"/>
            <a:ext cx="1384041" cy="174407"/>
          </a:xfrm>
          <a:prstGeom prst="rect">
            <a:avLst/>
          </a:prstGeom>
        </p:spPr>
        <p:txBody>
          <a:bodyPr vert="horz" wrap="square" lIns="0" tIns="12700" rIns="0" bIns="0" rtlCol="0">
            <a:spAutoFit/>
          </a:bodyPr>
          <a:lstStyle/>
          <a:p>
            <a:pPr marL="12700">
              <a:lnSpc>
                <a:spcPct val="100000"/>
              </a:lnSpc>
              <a:spcBef>
                <a:spcPts val="100"/>
              </a:spcBef>
            </a:pPr>
            <a:r>
              <a:rPr sz="1050" spc="-10" dirty="0">
                <a:solidFill>
                  <a:srgbClr val="231F20"/>
                </a:solidFill>
                <a:latin typeface="+mn-ea"/>
                <a:cs typeface="MS Gothic"/>
              </a:rPr>
              <a:t>ブレード 裏側</a:t>
            </a:r>
            <a:endParaRPr sz="1050" dirty="0">
              <a:latin typeface="+mn-ea"/>
              <a:cs typeface="MS Gothic"/>
            </a:endParaRPr>
          </a:p>
        </p:txBody>
      </p:sp>
      <p:grpSp>
        <p:nvGrpSpPr>
          <p:cNvPr id="82" name="object 130">
            <a:extLst>
              <a:ext uri="{FF2B5EF4-FFF2-40B4-BE49-F238E27FC236}">
                <a16:creationId xmlns:a16="http://schemas.microsoft.com/office/drawing/2014/main" id="{496FA67C-DC1D-3289-563F-890BCD8F3585}"/>
              </a:ext>
            </a:extLst>
          </p:cNvPr>
          <p:cNvGrpSpPr/>
          <p:nvPr/>
        </p:nvGrpSpPr>
        <p:grpSpPr>
          <a:xfrm>
            <a:off x="887437" y="4183643"/>
            <a:ext cx="66040" cy="136525"/>
            <a:chOff x="1297076" y="7476820"/>
            <a:chExt cx="66040" cy="136525"/>
          </a:xfrm>
        </p:grpSpPr>
        <p:sp>
          <p:nvSpPr>
            <p:cNvPr id="83" name="object 131">
              <a:extLst>
                <a:ext uri="{FF2B5EF4-FFF2-40B4-BE49-F238E27FC236}">
                  <a16:creationId xmlns:a16="http://schemas.microsoft.com/office/drawing/2014/main" id="{FA39FC54-3DA0-FE96-6E1B-8917848D5EBA}"/>
                </a:ext>
              </a:extLst>
            </p:cNvPr>
            <p:cNvSpPr/>
            <p:nvPr/>
          </p:nvSpPr>
          <p:spPr>
            <a:xfrm>
              <a:off x="1329880" y="7481582"/>
              <a:ext cx="0" cy="127000"/>
            </a:xfrm>
            <a:custGeom>
              <a:avLst/>
              <a:gdLst/>
              <a:ahLst/>
              <a:cxnLst/>
              <a:rect l="l" t="t" r="r" b="b"/>
              <a:pathLst>
                <a:path h="127000">
                  <a:moveTo>
                    <a:pt x="0" y="127000"/>
                  </a:moveTo>
                  <a:lnTo>
                    <a:pt x="0" y="0"/>
                  </a:lnTo>
                </a:path>
              </a:pathLst>
            </a:custGeom>
            <a:ln w="9525">
              <a:solidFill>
                <a:srgbClr val="231F20"/>
              </a:solidFill>
            </a:ln>
          </p:spPr>
          <p:txBody>
            <a:bodyPr wrap="square" lIns="0" tIns="0" rIns="0" bIns="0" rtlCol="0"/>
            <a:lstStyle/>
            <a:p>
              <a:endParaRPr sz="1050">
                <a:latin typeface="+mn-ea"/>
              </a:endParaRPr>
            </a:p>
          </p:txBody>
        </p:sp>
        <p:sp>
          <p:nvSpPr>
            <p:cNvPr id="84" name="object 132">
              <a:extLst>
                <a:ext uri="{FF2B5EF4-FFF2-40B4-BE49-F238E27FC236}">
                  <a16:creationId xmlns:a16="http://schemas.microsoft.com/office/drawing/2014/main" id="{20856132-0105-47CB-0B53-C6AEFE7D3E69}"/>
                </a:ext>
              </a:extLst>
            </p:cNvPr>
            <p:cNvSpPr/>
            <p:nvPr/>
          </p:nvSpPr>
          <p:spPr>
            <a:xfrm>
              <a:off x="1301838" y="7481582"/>
              <a:ext cx="56515" cy="28575"/>
            </a:xfrm>
            <a:custGeom>
              <a:avLst/>
              <a:gdLst/>
              <a:ahLst/>
              <a:cxnLst/>
              <a:rect l="l" t="t" r="r" b="b"/>
              <a:pathLst>
                <a:path w="56515" h="28575">
                  <a:moveTo>
                    <a:pt x="56083" y="28054"/>
                  </a:moveTo>
                  <a:lnTo>
                    <a:pt x="28041" y="0"/>
                  </a:lnTo>
                  <a:lnTo>
                    <a:pt x="0" y="28054"/>
                  </a:lnTo>
                </a:path>
              </a:pathLst>
            </a:custGeom>
            <a:ln w="9525">
              <a:solidFill>
                <a:srgbClr val="231F20"/>
              </a:solidFill>
            </a:ln>
          </p:spPr>
          <p:txBody>
            <a:bodyPr wrap="square" lIns="0" tIns="0" rIns="0" bIns="0" rtlCol="0"/>
            <a:lstStyle/>
            <a:p>
              <a:endParaRPr sz="1050">
                <a:latin typeface="+mn-ea"/>
              </a:endParaRPr>
            </a:p>
          </p:txBody>
        </p:sp>
      </p:grpSp>
      <p:sp>
        <p:nvSpPr>
          <p:cNvPr id="85" name="object 133">
            <a:extLst>
              <a:ext uri="{FF2B5EF4-FFF2-40B4-BE49-F238E27FC236}">
                <a16:creationId xmlns:a16="http://schemas.microsoft.com/office/drawing/2014/main" id="{8C7E32CA-12AE-7560-B40B-51F95C94C15B}"/>
              </a:ext>
            </a:extLst>
          </p:cNvPr>
          <p:cNvSpPr txBox="1"/>
          <p:nvPr/>
        </p:nvSpPr>
        <p:spPr>
          <a:xfrm>
            <a:off x="438843" y="3735112"/>
            <a:ext cx="942441" cy="174407"/>
          </a:xfrm>
          <a:prstGeom prst="rect">
            <a:avLst/>
          </a:prstGeom>
        </p:spPr>
        <p:txBody>
          <a:bodyPr vert="horz" wrap="square" lIns="0" tIns="12700" rIns="0" bIns="0" rtlCol="0">
            <a:spAutoFit/>
          </a:bodyPr>
          <a:lstStyle/>
          <a:p>
            <a:pPr marL="12700">
              <a:lnSpc>
                <a:spcPct val="100000"/>
              </a:lnSpc>
              <a:spcBef>
                <a:spcPts val="100"/>
              </a:spcBef>
            </a:pPr>
            <a:r>
              <a:rPr sz="1050" spc="-10" dirty="0">
                <a:solidFill>
                  <a:srgbClr val="231F20"/>
                </a:solidFill>
                <a:latin typeface="+mn-ea"/>
                <a:cs typeface="MS Gothic"/>
              </a:rPr>
              <a:t>ブレード 表側</a:t>
            </a:r>
            <a:endParaRPr sz="1050" dirty="0">
              <a:latin typeface="+mn-ea"/>
              <a:cs typeface="MS Gothic"/>
            </a:endParaRPr>
          </a:p>
        </p:txBody>
      </p:sp>
      <p:sp>
        <p:nvSpPr>
          <p:cNvPr id="87" name="object 135">
            <a:extLst>
              <a:ext uri="{FF2B5EF4-FFF2-40B4-BE49-F238E27FC236}">
                <a16:creationId xmlns:a16="http://schemas.microsoft.com/office/drawing/2014/main" id="{F1693C68-773D-875C-C7BD-3210FE199811}"/>
              </a:ext>
            </a:extLst>
          </p:cNvPr>
          <p:cNvSpPr/>
          <p:nvPr/>
        </p:nvSpPr>
        <p:spPr>
          <a:xfrm>
            <a:off x="920241" y="3948172"/>
            <a:ext cx="0" cy="114300"/>
          </a:xfrm>
          <a:custGeom>
            <a:avLst/>
            <a:gdLst/>
            <a:ahLst/>
            <a:cxnLst/>
            <a:rect l="l" t="t" r="r" b="b"/>
            <a:pathLst>
              <a:path h="114300">
                <a:moveTo>
                  <a:pt x="0" y="0"/>
                </a:moveTo>
                <a:lnTo>
                  <a:pt x="0" y="114300"/>
                </a:lnTo>
              </a:path>
            </a:pathLst>
          </a:custGeom>
          <a:ln w="9525">
            <a:solidFill>
              <a:srgbClr val="231F20"/>
            </a:solidFill>
          </a:ln>
        </p:spPr>
        <p:txBody>
          <a:bodyPr wrap="square" lIns="0" tIns="0" rIns="0" bIns="0" rtlCol="0"/>
          <a:lstStyle/>
          <a:p>
            <a:endParaRPr sz="1050">
              <a:latin typeface="+mn-ea"/>
            </a:endParaRPr>
          </a:p>
        </p:txBody>
      </p:sp>
      <p:sp>
        <p:nvSpPr>
          <p:cNvPr id="88" name="object 136">
            <a:extLst>
              <a:ext uri="{FF2B5EF4-FFF2-40B4-BE49-F238E27FC236}">
                <a16:creationId xmlns:a16="http://schemas.microsoft.com/office/drawing/2014/main" id="{555F8150-B4CC-B408-90C3-C61CCBA801D9}"/>
              </a:ext>
            </a:extLst>
          </p:cNvPr>
          <p:cNvSpPr/>
          <p:nvPr/>
        </p:nvSpPr>
        <p:spPr>
          <a:xfrm>
            <a:off x="892212" y="4034443"/>
            <a:ext cx="56515" cy="28575"/>
          </a:xfrm>
          <a:custGeom>
            <a:avLst/>
            <a:gdLst/>
            <a:ahLst/>
            <a:cxnLst/>
            <a:rect l="l" t="t" r="r" b="b"/>
            <a:pathLst>
              <a:path w="56515" h="28575">
                <a:moveTo>
                  <a:pt x="0" y="0"/>
                </a:moveTo>
                <a:lnTo>
                  <a:pt x="28028" y="28028"/>
                </a:lnTo>
                <a:lnTo>
                  <a:pt x="56083" y="0"/>
                </a:lnTo>
              </a:path>
            </a:pathLst>
          </a:custGeom>
          <a:ln w="9525">
            <a:solidFill>
              <a:srgbClr val="231F20"/>
            </a:solidFill>
          </a:ln>
        </p:spPr>
        <p:txBody>
          <a:bodyPr wrap="square" lIns="0" tIns="0" rIns="0" bIns="0" rtlCol="0"/>
          <a:lstStyle/>
          <a:p>
            <a:endParaRPr sz="1050">
              <a:latin typeface="+mn-ea"/>
            </a:endParaRPr>
          </a:p>
        </p:txBody>
      </p:sp>
      <p:sp>
        <p:nvSpPr>
          <p:cNvPr id="89" name="object 137">
            <a:extLst>
              <a:ext uri="{FF2B5EF4-FFF2-40B4-BE49-F238E27FC236}">
                <a16:creationId xmlns:a16="http://schemas.microsoft.com/office/drawing/2014/main" id="{FEAB4617-D7AD-2084-5C8B-56FB9B6D228B}"/>
              </a:ext>
            </a:extLst>
          </p:cNvPr>
          <p:cNvSpPr/>
          <p:nvPr/>
        </p:nvSpPr>
        <p:spPr>
          <a:xfrm>
            <a:off x="283648" y="2828429"/>
            <a:ext cx="6237903" cy="2798587"/>
          </a:xfrm>
          <a:custGeom>
            <a:avLst/>
            <a:gdLst/>
            <a:ahLst/>
            <a:cxnLst/>
            <a:rect l="l" t="t" r="r" b="b"/>
            <a:pathLst>
              <a:path w="5386070" h="2484120">
                <a:moveTo>
                  <a:pt x="5325694" y="0"/>
                </a:moveTo>
                <a:lnTo>
                  <a:pt x="60350" y="0"/>
                </a:lnTo>
                <a:lnTo>
                  <a:pt x="36840" y="4736"/>
                </a:lnTo>
                <a:lnTo>
                  <a:pt x="17659" y="17659"/>
                </a:lnTo>
                <a:lnTo>
                  <a:pt x="4736" y="36840"/>
                </a:lnTo>
                <a:lnTo>
                  <a:pt x="0" y="60350"/>
                </a:lnTo>
                <a:lnTo>
                  <a:pt x="0" y="2423159"/>
                </a:lnTo>
                <a:lnTo>
                  <a:pt x="4736" y="2446670"/>
                </a:lnTo>
                <a:lnTo>
                  <a:pt x="17659" y="2465851"/>
                </a:lnTo>
                <a:lnTo>
                  <a:pt x="36840" y="2478774"/>
                </a:lnTo>
                <a:lnTo>
                  <a:pt x="60350" y="2483510"/>
                </a:lnTo>
                <a:lnTo>
                  <a:pt x="5325694" y="2483510"/>
                </a:lnTo>
                <a:lnTo>
                  <a:pt x="5349139" y="2478774"/>
                </a:lnTo>
                <a:lnTo>
                  <a:pt x="5360928" y="2470823"/>
                </a:lnTo>
                <a:lnTo>
                  <a:pt x="60350" y="2470823"/>
                </a:lnTo>
                <a:lnTo>
                  <a:pt x="50758" y="2469849"/>
                </a:lnTo>
                <a:lnTo>
                  <a:pt x="16444" y="2441690"/>
                </a:lnTo>
                <a:lnTo>
                  <a:pt x="12687" y="2423159"/>
                </a:lnTo>
                <a:lnTo>
                  <a:pt x="12687" y="60350"/>
                </a:lnTo>
                <a:lnTo>
                  <a:pt x="33716" y="20836"/>
                </a:lnTo>
                <a:lnTo>
                  <a:pt x="60350" y="12687"/>
                </a:lnTo>
                <a:lnTo>
                  <a:pt x="5360928" y="12687"/>
                </a:lnTo>
                <a:lnTo>
                  <a:pt x="5349139" y="4736"/>
                </a:lnTo>
                <a:lnTo>
                  <a:pt x="5325694" y="0"/>
                </a:lnTo>
                <a:close/>
              </a:path>
              <a:path w="5386070" h="2484120">
                <a:moveTo>
                  <a:pt x="5360928" y="12687"/>
                </a:moveTo>
                <a:lnTo>
                  <a:pt x="5325694" y="12687"/>
                </a:lnTo>
                <a:lnTo>
                  <a:pt x="5335284" y="13660"/>
                </a:lnTo>
                <a:lnTo>
                  <a:pt x="5344210" y="16444"/>
                </a:lnTo>
                <a:lnTo>
                  <a:pt x="5372333" y="50758"/>
                </a:lnTo>
                <a:lnTo>
                  <a:pt x="5373357" y="60350"/>
                </a:lnTo>
                <a:lnTo>
                  <a:pt x="5373357" y="2423159"/>
                </a:lnTo>
                <a:lnTo>
                  <a:pt x="5352279" y="2462673"/>
                </a:lnTo>
                <a:lnTo>
                  <a:pt x="5325694" y="2470823"/>
                </a:lnTo>
                <a:lnTo>
                  <a:pt x="5360928" y="2470823"/>
                </a:lnTo>
                <a:lnTo>
                  <a:pt x="5368299" y="2465851"/>
                </a:lnTo>
                <a:lnTo>
                  <a:pt x="5381244" y="2446670"/>
                </a:lnTo>
                <a:lnTo>
                  <a:pt x="5386044" y="2423159"/>
                </a:lnTo>
                <a:lnTo>
                  <a:pt x="5386044" y="60350"/>
                </a:lnTo>
                <a:lnTo>
                  <a:pt x="5381244" y="36840"/>
                </a:lnTo>
                <a:lnTo>
                  <a:pt x="5368299" y="17659"/>
                </a:lnTo>
                <a:lnTo>
                  <a:pt x="5360928" y="12687"/>
                </a:lnTo>
                <a:close/>
              </a:path>
            </a:pathLst>
          </a:custGeom>
          <a:solidFill>
            <a:schemeClr val="accent5">
              <a:lumMod val="60000"/>
              <a:lumOff val="40000"/>
            </a:schemeClr>
          </a:solidFill>
        </p:spPr>
        <p:txBody>
          <a:bodyPr wrap="square" lIns="0" tIns="0" rIns="0" bIns="0" rtlCol="0"/>
          <a:lstStyle/>
          <a:p>
            <a:endParaRPr>
              <a:latin typeface="+mn-ea"/>
            </a:endParaRPr>
          </a:p>
        </p:txBody>
      </p:sp>
      <p:sp>
        <p:nvSpPr>
          <p:cNvPr id="90" name="object 138">
            <a:extLst>
              <a:ext uri="{FF2B5EF4-FFF2-40B4-BE49-F238E27FC236}">
                <a16:creationId xmlns:a16="http://schemas.microsoft.com/office/drawing/2014/main" id="{1A531367-9D22-825C-B013-039AC811F49F}"/>
              </a:ext>
            </a:extLst>
          </p:cNvPr>
          <p:cNvSpPr/>
          <p:nvPr/>
        </p:nvSpPr>
        <p:spPr>
          <a:xfrm>
            <a:off x="5051474" y="4326815"/>
            <a:ext cx="754380" cy="8255"/>
          </a:xfrm>
          <a:custGeom>
            <a:avLst/>
            <a:gdLst/>
            <a:ahLst/>
            <a:cxnLst/>
            <a:rect l="l" t="t" r="r" b="b"/>
            <a:pathLst>
              <a:path w="754379" h="8254">
                <a:moveTo>
                  <a:pt x="754380" y="0"/>
                </a:moveTo>
                <a:lnTo>
                  <a:pt x="0" y="0"/>
                </a:lnTo>
                <a:lnTo>
                  <a:pt x="0" y="7658"/>
                </a:lnTo>
                <a:lnTo>
                  <a:pt x="754380" y="7658"/>
                </a:lnTo>
                <a:lnTo>
                  <a:pt x="754380" y="0"/>
                </a:lnTo>
                <a:close/>
              </a:path>
            </a:pathLst>
          </a:custGeom>
          <a:solidFill>
            <a:srgbClr val="E6E7E8"/>
          </a:solidFill>
        </p:spPr>
        <p:txBody>
          <a:bodyPr wrap="square" lIns="0" tIns="0" rIns="0" bIns="0" rtlCol="0"/>
          <a:lstStyle/>
          <a:p>
            <a:endParaRPr>
              <a:latin typeface="+mn-ea"/>
            </a:endParaRPr>
          </a:p>
        </p:txBody>
      </p:sp>
      <p:sp>
        <p:nvSpPr>
          <p:cNvPr id="91" name="object 139">
            <a:extLst>
              <a:ext uri="{FF2B5EF4-FFF2-40B4-BE49-F238E27FC236}">
                <a16:creationId xmlns:a16="http://schemas.microsoft.com/office/drawing/2014/main" id="{651A6480-BDDE-0E2F-7838-547E3AB6FB6F}"/>
              </a:ext>
            </a:extLst>
          </p:cNvPr>
          <p:cNvSpPr/>
          <p:nvPr/>
        </p:nvSpPr>
        <p:spPr>
          <a:xfrm>
            <a:off x="5045074" y="4320440"/>
            <a:ext cx="761365" cy="20320"/>
          </a:xfrm>
          <a:custGeom>
            <a:avLst/>
            <a:gdLst/>
            <a:ahLst/>
            <a:cxnLst/>
            <a:rect l="l" t="t" r="r" b="b"/>
            <a:pathLst>
              <a:path w="761364" h="20320">
                <a:moveTo>
                  <a:pt x="760780" y="0"/>
                </a:moveTo>
                <a:lnTo>
                  <a:pt x="825" y="0"/>
                </a:lnTo>
                <a:lnTo>
                  <a:pt x="825" y="1270"/>
                </a:lnTo>
                <a:lnTo>
                  <a:pt x="0" y="1270"/>
                </a:lnTo>
                <a:lnTo>
                  <a:pt x="0" y="6350"/>
                </a:lnTo>
                <a:lnTo>
                  <a:pt x="0" y="13970"/>
                </a:lnTo>
                <a:lnTo>
                  <a:pt x="0" y="19050"/>
                </a:lnTo>
                <a:lnTo>
                  <a:pt x="736" y="19050"/>
                </a:lnTo>
                <a:lnTo>
                  <a:pt x="736" y="20320"/>
                </a:lnTo>
                <a:lnTo>
                  <a:pt x="760780" y="20320"/>
                </a:lnTo>
                <a:lnTo>
                  <a:pt x="760780" y="19050"/>
                </a:lnTo>
                <a:lnTo>
                  <a:pt x="760780" y="13970"/>
                </a:lnTo>
                <a:lnTo>
                  <a:pt x="6400" y="13970"/>
                </a:lnTo>
                <a:lnTo>
                  <a:pt x="6400" y="6350"/>
                </a:lnTo>
                <a:lnTo>
                  <a:pt x="760780" y="6350"/>
                </a:lnTo>
                <a:lnTo>
                  <a:pt x="760780" y="1270"/>
                </a:lnTo>
                <a:lnTo>
                  <a:pt x="760780" y="0"/>
                </a:lnTo>
                <a:close/>
              </a:path>
            </a:pathLst>
          </a:custGeom>
          <a:solidFill>
            <a:srgbClr val="231F20"/>
          </a:solidFill>
        </p:spPr>
        <p:txBody>
          <a:bodyPr wrap="square" lIns="0" tIns="0" rIns="0" bIns="0" rtlCol="0"/>
          <a:lstStyle/>
          <a:p>
            <a:endParaRPr>
              <a:latin typeface="+mn-ea"/>
            </a:endParaRPr>
          </a:p>
        </p:txBody>
      </p:sp>
      <p:sp>
        <p:nvSpPr>
          <p:cNvPr id="92" name="object 140">
            <a:extLst>
              <a:ext uri="{FF2B5EF4-FFF2-40B4-BE49-F238E27FC236}">
                <a16:creationId xmlns:a16="http://schemas.microsoft.com/office/drawing/2014/main" id="{F3374F5A-F297-F659-06BE-0284BFFBCBB3}"/>
              </a:ext>
            </a:extLst>
          </p:cNvPr>
          <p:cNvSpPr/>
          <p:nvPr/>
        </p:nvSpPr>
        <p:spPr>
          <a:xfrm>
            <a:off x="4727755" y="4323653"/>
            <a:ext cx="332740" cy="38735"/>
          </a:xfrm>
          <a:custGeom>
            <a:avLst/>
            <a:gdLst/>
            <a:ahLst/>
            <a:cxnLst/>
            <a:rect l="l" t="t" r="r" b="b"/>
            <a:pathLst>
              <a:path w="332739" h="38734">
                <a:moveTo>
                  <a:pt x="309076" y="0"/>
                </a:moveTo>
                <a:lnTo>
                  <a:pt x="225185" y="17602"/>
                </a:lnTo>
                <a:lnTo>
                  <a:pt x="168301" y="23469"/>
                </a:lnTo>
                <a:lnTo>
                  <a:pt x="112396" y="17602"/>
                </a:lnTo>
                <a:lnTo>
                  <a:pt x="31442" y="0"/>
                </a:lnTo>
                <a:lnTo>
                  <a:pt x="7860" y="209"/>
                </a:lnTo>
                <a:lnTo>
                  <a:pt x="0" y="1676"/>
                </a:lnTo>
                <a:lnTo>
                  <a:pt x="7860" y="5657"/>
                </a:lnTo>
                <a:lnTo>
                  <a:pt x="31442" y="13411"/>
                </a:lnTo>
                <a:lnTo>
                  <a:pt x="90517" y="32277"/>
                </a:lnTo>
                <a:lnTo>
                  <a:pt x="139858" y="38566"/>
                </a:lnTo>
                <a:lnTo>
                  <a:pt x="206149" y="32277"/>
                </a:lnTo>
                <a:lnTo>
                  <a:pt x="316074" y="13411"/>
                </a:lnTo>
                <a:lnTo>
                  <a:pt x="328716" y="5657"/>
                </a:lnTo>
                <a:lnTo>
                  <a:pt x="332201" y="1676"/>
                </a:lnTo>
                <a:lnTo>
                  <a:pt x="325873" y="209"/>
                </a:lnTo>
                <a:lnTo>
                  <a:pt x="309076" y="0"/>
                </a:lnTo>
                <a:close/>
              </a:path>
            </a:pathLst>
          </a:custGeom>
          <a:solidFill>
            <a:srgbClr val="00A3E4"/>
          </a:solidFill>
        </p:spPr>
        <p:txBody>
          <a:bodyPr wrap="square" lIns="0" tIns="0" rIns="0" bIns="0" rtlCol="0"/>
          <a:lstStyle/>
          <a:p>
            <a:endParaRPr>
              <a:latin typeface="+mn-ea"/>
            </a:endParaRPr>
          </a:p>
        </p:txBody>
      </p:sp>
      <p:sp>
        <p:nvSpPr>
          <p:cNvPr id="93" name="object 141">
            <a:extLst>
              <a:ext uri="{FF2B5EF4-FFF2-40B4-BE49-F238E27FC236}">
                <a16:creationId xmlns:a16="http://schemas.microsoft.com/office/drawing/2014/main" id="{894EEF66-522B-1DE4-F44F-241A4ACFBD0C}"/>
              </a:ext>
            </a:extLst>
          </p:cNvPr>
          <p:cNvSpPr/>
          <p:nvPr/>
        </p:nvSpPr>
        <p:spPr>
          <a:xfrm>
            <a:off x="4727755" y="4323653"/>
            <a:ext cx="332740" cy="38735"/>
          </a:xfrm>
          <a:custGeom>
            <a:avLst/>
            <a:gdLst/>
            <a:ahLst/>
            <a:cxnLst/>
            <a:rect l="l" t="t" r="r" b="b"/>
            <a:pathLst>
              <a:path w="332739" h="38734">
                <a:moveTo>
                  <a:pt x="31442" y="13411"/>
                </a:moveTo>
                <a:lnTo>
                  <a:pt x="90517" y="32277"/>
                </a:lnTo>
                <a:lnTo>
                  <a:pt x="139858" y="38566"/>
                </a:lnTo>
                <a:lnTo>
                  <a:pt x="206149" y="32277"/>
                </a:lnTo>
                <a:lnTo>
                  <a:pt x="316074" y="13411"/>
                </a:lnTo>
                <a:lnTo>
                  <a:pt x="328716" y="5657"/>
                </a:lnTo>
                <a:lnTo>
                  <a:pt x="332201" y="1676"/>
                </a:lnTo>
                <a:lnTo>
                  <a:pt x="325873" y="209"/>
                </a:lnTo>
                <a:lnTo>
                  <a:pt x="309076" y="0"/>
                </a:lnTo>
                <a:lnTo>
                  <a:pt x="225185" y="17602"/>
                </a:lnTo>
                <a:lnTo>
                  <a:pt x="168301" y="23469"/>
                </a:lnTo>
                <a:lnTo>
                  <a:pt x="112396" y="17602"/>
                </a:lnTo>
                <a:lnTo>
                  <a:pt x="31442" y="0"/>
                </a:lnTo>
                <a:lnTo>
                  <a:pt x="7860" y="209"/>
                </a:lnTo>
                <a:lnTo>
                  <a:pt x="0" y="1676"/>
                </a:lnTo>
                <a:lnTo>
                  <a:pt x="7860" y="5657"/>
                </a:lnTo>
                <a:lnTo>
                  <a:pt x="31442" y="13411"/>
                </a:lnTo>
                <a:close/>
              </a:path>
            </a:pathLst>
          </a:custGeom>
          <a:ln w="6350">
            <a:solidFill>
              <a:srgbClr val="231F20"/>
            </a:solidFill>
          </a:ln>
        </p:spPr>
        <p:txBody>
          <a:bodyPr wrap="square" lIns="0" tIns="0" rIns="0" bIns="0" rtlCol="0"/>
          <a:lstStyle/>
          <a:p>
            <a:endParaRPr>
              <a:latin typeface="+mn-ea"/>
            </a:endParaRPr>
          </a:p>
        </p:txBody>
      </p:sp>
      <p:sp>
        <p:nvSpPr>
          <p:cNvPr id="94" name="object 142">
            <a:extLst>
              <a:ext uri="{FF2B5EF4-FFF2-40B4-BE49-F238E27FC236}">
                <a16:creationId xmlns:a16="http://schemas.microsoft.com/office/drawing/2014/main" id="{EA004A2E-400F-1C0C-B949-62CBBB35960C}"/>
              </a:ext>
            </a:extLst>
          </p:cNvPr>
          <p:cNvSpPr/>
          <p:nvPr/>
        </p:nvSpPr>
        <p:spPr>
          <a:xfrm>
            <a:off x="5812141" y="4276609"/>
            <a:ext cx="308610" cy="52705"/>
          </a:xfrm>
          <a:custGeom>
            <a:avLst/>
            <a:gdLst/>
            <a:ahLst/>
            <a:cxnLst/>
            <a:rect l="l" t="t" r="r" b="b"/>
            <a:pathLst>
              <a:path w="308610" h="52704">
                <a:moveTo>
                  <a:pt x="226383" y="117"/>
                </a:moveTo>
                <a:lnTo>
                  <a:pt x="170344" y="439"/>
                </a:lnTo>
                <a:lnTo>
                  <a:pt x="127901" y="1628"/>
                </a:lnTo>
                <a:lnTo>
                  <a:pt x="71337" y="9344"/>
                </a:lnTo>
                <a:lnTo>
                  <a:pt x="30975" y="23574"/>
                </a:lnTo>
                <a:lnTo>
                  <a:pt x="0" y="42408"/>
                </a:lnTo>
                <a:lnTo>
                  <a:pt x="0" y="43919"/>
                </a:lnTo>
                <a:lnTo>
                  <a:pt x="271691" y="43919"/>
                </a:lnTo>
                <a:lnTo>
                  <a:pt x="273176" y="45291"/>
                </a:lnTo>
                <a:lnTo>
                  <a:pt x="273176" y="52377"/>
                </a:lnTo>
                <a:lnTo>
                  <a:pt x="308609" y="52377"/>
                </a:lnTo>
                <a:lnTo>
                  <a:pt x="308609" y="40833"/>
                </a:lnTo>
                <a:lnTo>
                  <a:pt x="306579" y="27292"/>
                </a:lnTo>
                <a:lnTo>
                  <a:pt x="273862" y="3228"/>
                </a:lnTo>
                <a:lnTo>
                  <a:pt x="262013" y="2644"/>
                </a:lnTo>
                <a:lnTo>
                  <a:pt x="259575" y="2085"/>
                </a:lnTo>
                <a:lnTo>
                  <a:pt x="251345" y="942"/>
                </a:lnTo>
                <a:lnTo>
                  <a:pt x="226383" y="117"/>
                </a:lnTo>
                <a:close/>
              </a:path>
            </a:pathLst>
          </a:custGeom>
          <a:solidFill>
            <a:srgbClr val="00AFE8"/>
          </a:solidFill>
        </p:spPr>
        <p:txBody>
          <a:bodyPr wrap="square" lIns="0" tIns="0" rIns="0" bIns="0" rtlCol="0"/>
          <a:lstStyle/>
          <a:p>
            <a:endParaRPr>
              <a:latin typeface="+mn-ea"/>
            </a:endParaRPr>
          </a:p>
        </p:txBody>
      </p:sp>
      <p:sp>
        <p:nvSpPr>
          <p:cNvPr id="95" name="object 143">
            <a:extLst>
              <a:ext uri="{FF2B5EF4-FFF2-40B4-BE49-F238E27FC236}">
                <a16:creationId xmlns:a16="http://schemas.microsoft.com/office/drawing/2014/main" id="{CB4E661A-6FAA-F862-5E4F-57372EB905DB}"/>
              </a:ext>
            </a:extLst>
          </p:cNvPr>
          <p:cNvSpPr/>
          <p:nvPr/>
        </p:nvSpPr>
        <p:spPr>
          <a:xfrm>
            <a:off x="5812141" y="4326815"/>
            <a:ext cx="267335" cy="2540"/>
          </a:xfrm>
          <a:custGeom>
            <a:avLst/>
            <a:gdLst/>
            <a:ahLst/>
            <a:cxnLst/>
            <a:rect l="l" t="t" r="r" b="b"/>
            <a:pathLst>
              <a:path w="267335" h="2540">
                <a:moveTo>
                  <a:pt x="266776" y="0"/>
                </a:moveTo>
                <a:lnTo>
                  <a:pt x="0" y="0"/>
                </a:lnTo>
                <a:lnTo>
                  <a:pt x="0" y="2172"/>
                </a:lnTo>
                <a:lnTo>
                  <a:pt x="266776" y="2172"/>
                </a:lnTo>
                <a:lnTo>
                  <a:pt x="266776" y="0"/>
                </a:lnTo>
                <a:close/>
              </a:path>
            </a:pathLst>
          </a:custGeom>
          <a:solidFill>
            <a:srgbClr val="00ABE2"/>
          </a:solidFill>
        </p:spPr>
        <p:txBody>
          <a:bodyPr wrap="square" lIns="0" tIns="0" rIns="0" bIns="0" rtlCol="0"/>
          <a:lstStyle/>
          <a:p>
            <a:endParaRPr>
              <a:latin typeface="+mn-ea"/>
            </a:endParaRPr>
          </a:p>
        </p:txBody>
      </p:sp>
      <p:sp>
        <p:nvSpPr>
          <p:cNvPr id="96" name="object 144">
            <a:extLst>
              <a:ext uri="{FF2B5EF4-FFF2-40B4-BE49-F238E27FC236}">
                <a16:creationId xmlns:a16="http://schemas.microsoft.com/office/drawing/2014/main" id="{34457EEC-9486-49F8-5F50-E8829EE9D184}"/>
              </a:ext>
            </a:extLst>
          </p:cNvPr>
          <p:cNvSpPr/>
          <p:nvPr/>
        </p:nvSpPr>
        <p:spPr>
          <a:xfrm>
            <a:off x="5812141" y="4320097"/>
            <a:ext cx="273685" cy="8890"/>
          </a:xfrm>
          <a:custGeom>
            <a:avLst/>
            <a:gdLst/>
            <a:ahLst/>
            <a:cxnLst/>
            <a:rect l="l" t="t" r="r" b="b"/>
            <a:pathLst>
              <a:path w="273685" h="8890">
                <a:moveTo>
                  <a:pt x="273177" y="1270"/>
                </a:moveTo>
                <a:lnTo>
                  <a:pt x="271907" y="1270"/>
                </a:lnTo>
                <a:lnTo>
                  <a:pt x="271907" y="0"/>
                </a:lnTo>
                <a:lnTo>
                  <a:pt x="0" y="0"/>
                </a:lnTo>
                <a:lnTo>
                  <a:pt x="0" y="1270"/>
                </a:lnTo>
                <a:lnTo>
                  <a:pt x="0" y="6350"/>
                </a:lnTo>
                <a:lnTo>
                  <a:pt x="266776" y="6350"/>
                </a:lnTo>
                <a:lnTo>
                  <a:pt x="266776" y="8890"/>
                </a:lnTo>
                <a:lnTo>
                  <a:pt x="273177" y="8890"/>
                </a:lnTo>
                <a:lnTo>
                  <a:pt x="273177" y="6350"/>
                </a:lnTo>
                <a:lnTo>
                  <a:pt x="273177" y="1270"/>
                </a:lnTo>
                <a:close/>
              </a:path>
            </a:pathLst>
          </a:custGeom>
          <a:solidFill>
            <a:srgbClr val="0093C2"/>
          </a:solidFill>
        </p:spPr>
        <p:txBody>
          <a:bodyPr wrap="square" lIns="0" tIns="0" rIns="0" bIns="0" rtlCol="0"/>
          <a:lstStyle/>
          <a:p>
            <a:endParaRPr>
              <a:latin typeface="+mn-ea"/>
            </a:endParaRPr>
          </a:p>
        </p:txBody>
      </p:sp>
      <p:sp>
        <p:nvSpPr>
          <p:cNvPr id="97" name="object 145">
            <a:extLst>
              <a:ext uri="{FF2B5EF4-FFF2-40B4-BE49-F238E27FC236}">
                <a16:creationId xmlns:a16="http://schemas.microsoft.com/office/drawing/2014/main" id="{A13D97FC-E071-7DC5-88AB-6544C819D5CC}"/>
              </a:ext>
            </a:extLst>
          </p:cNvPr>
          <p:cNvSpPr/>
          <p:nvPr/>
        </p:nvSpPr>
        <p:spPr>
          <a:xfrm>
            <a:off x="5805854" y="4270335"/>
            <a:ext cx="321310" cy="55244"/>
          </a:xfrm>
          <a:custGeom>
            <a:avLst/>
            <a:gdLst/>
            <a:ahLst/>
            <a:cxnLst/>
            <a:rect l="l" t="t" r="r" b="b"/>
            <a:pathLst>
              <a:path w="321310" h="55245">
                <a:moveTo>
                  <a:pt x="294972" y="7153"/>
                </a:moveTo>
                <a:lnTo>
                  <a:pt x="267411" y="7153"/>
                </a:lnTo>
                <a:lnTo>
                  <a:pt x="266802" y="8639"/>
                </a:lnTo>
                <a:lnTo>
                  <a:pt x="267220" y="8817"/>
                </a:lnTo>
                <a:lnTo>
                  <a:pt x="267677" y="8931"/>
                </a:lnTo>
                <a:lnTo>
                  <a:pt x="273405" y="8931"/>
                </a:lnTo>
                <a:lnTo>
                  <a:pt x="275691" y="9160"/>
                </a:lnTo>
                <a:lnTo>
                  <a:pt x="312870" y="33599"/>
                </a:lnTo>
                <a:lnTo>
                  <a:pt x="314896" y="54880"/>
                </a:lnTo>
                <a:lnTo>
                  <a:pt x="321132" y="54880"/>
                </a:lnTo>
                <a:lnTo>
                  <a:pt x="321149" y="46879"/>
                </a:lnTo>
                <a:lnTo>
                  <a:pt x="318929" y="31561"/>
                </a:lnTo>
                <a:lnTo>
                  <a:pt x="312753" y="19947"/>
                </a:lnTo>
                <a:lnTo>
                  <a:pt x="304048" y="11826"/>
                </a:lnTo>
                <a:lnTo>
                  <a:pt x="294972" y="7153"/>
                </a:lnTo>
                <a:close/>
              </a:path>
              <a:path w="321310" h="55245">
                <a:moveTo>
                  <a:pt x="200020" y="0"/>
                </a:moveTo>
                <a:lnTo>
                  <a:pt x="133959" y="1502"/>
                </a:lnTo>
                <a:lnTo>
                  <a:pt x="79219" y="8703"/>
                </a:lnTo>
                <a:lnTo>
                  <a:pt x="38927" y="22161"/>
                </a:lnTo>
                <a:lnTo>
                  <a:pt x="1625" y="44288"/>
                </a:lnTo>
                <a:lnTo>
                  <a:pt x="660" y="44847"/>
                </a:lnTo>
                <a:lnTo>
                  <a:pt x="0" y="45926"/>
                </a:lnTo>
                <a:lnTo>
                  <a:pt x="0" y="50193"/>
                </a:lnTo>
                <a:lnTo>
                  <a:pt x="6286" y="50193"/>
                </a:lnTo>
                <a:lnTo>
                  <a:pt x="6286" y="48682"/>
                </a:lnTo>
                <a:lnTo>
                  <a:pt x="8458" y="46879"/>
                </a:lnTo>
                <a:lnTo>
                  <a:pt x="55412" y="22369"/>
                </a:lnTo>
                <a:lnTo>
                  <a:pt x="103886" y="10496"/>
                </a:lnTo>
                <a:lnTo>
                  <a:pt x="176631" y="6713"/>
                </a:lnTo>
                <a:lnTo>
                  <a:pt x="209011" y="6274"/>
                </a:lnTo>
                <a:lnTo>
                  <a:pt x="292554" y="6274"/>
                </a:lnTo>
                <a:lnTo>
                  <a:pt x="285434" y="4182"/>
                </a:lnTo>
                <a:lnTo>
                  <a:pt x="277637" y="2953"/>
                </a:lnTo>
                <a:lnTo>
                  <a:pt x="272278" y="2632"/>
                </a:lnTo>
                <a:lnTo>
                  <a:pt x="268325" y="2632"/>
                </a:lnTo>
                <a:lnTo>
                  <a:pt x="260343" y="1234"/>
                </a:lnTo>
                <a:lnTo>
                  <a:pt x="239861" y="133"/>
                </a:lnTo>
                <a:lnTo>
                  <a:pt x="200020" y="0"/>
                </a:lnTo>
                <a:close/>
              </a:path>
              <a:path w="321310" h="55245">
                <a:moveTo>
                  <a:pt x="292554" y="6274"/>
                </a:moveTo>
                <a:lnTo>
                  <a:pt x="209011" y="6274"/>
                </a:lnTo>
                <a:lnTo>
                  <a:pt x="232670" y="6392"/>
                </a:lnTo>
                <a:lnTo>
                  <a:pt x="257632" y="7217"/>
                </a:lnTo>
                <a:lnTo>
                  <a:pt x="262318" y="7788"/>
                </a:lnTo>
                <a:lnTo>
                  <a:pt x="264718" y="8131"/>
                </a:lnTo>
                <a:lnTo>
                  <a:pt x="265861" y="8360"/>
                </a:lnTo>
                <a:lnTo>
                  <a:pt x="266433" y="8588"/>
                </a:lnTo>
                <a:lnTo>
                  <a:pt x="266661" y="8588"/>
                </a:lnTo>
                <a:lnTo>
                  <a:pt x="266963" y="8245"/>
                </a:lnTo>
                <a:lnTo>
                  <a:pt x="266090" y="8245"/>
                </a:lnTo>
                <a:lnTo>
                  <a:pt x="266973" y="8220"/>
                </a:lnTo>
                <a:lnTo>
                  <a:pt x="267411" y="7153"/>
                </a:lnTo>
                <a:lnTo>
                  <a:pt x="294972" y="7153"/>
                </a:lnTo>
                <a:lnTo>
                  <a:pt x="294208" y="6759"/>
                </a:lnTo>
                <a:lnTo>
                  <a:pt x="292554" y="6274"/>
                </a:lnTo>
                <a:close/>
              </a:path>
              <a:path w="321310" h="55245">
                <a:moveTo>
                  <a:pt x="266973" y="8220"/>
                </a:moveTo>
                <a:lnTo>
                  <a:pt x="266115" y="8220"/>
                </a:lnTo>
                <a:lnTo>
                  <a:pt x="266963" y="8245"/>
                </a:lnTo>
                <a:close/>
              </a:path>
              <a:path w="321310" h="55245">
                <a:moveTo>
                  <a:pt x="271655" y="2595"/>
                </a:moveTo>
                <a:lnTo>
                  <a:pt x="268325" y="2632"/>
                </a:lnTo>
                <a:lnTo>
                  <a:pt x="272278" y="2632"/>
                </a:lnTo>
                <a:lnTo>
                  <a:pt x="271655" y="2595"/>
                </a:lnTo>
                <a:close/>
              </a:path>
            </a:pathLst>
          </a:custGeom>
          <a:solidFill>
            <a:srgbClr val="58595B"/>
          </a:solidFill>
        </p:spPr>
        <p:txBody>
          <a:bodyPr wrap="square" lIns="0" tIns="0" rIns="0" bIns="0" rtlCol="0"/>
          <a:lstStyle/>
          <a:p>
            <a:endParaRPr>
              <a:latin typeface="+mn-ea"/>
            </a:endParaRPr>
          </a:p>
        </p:txBody>
      </p:sp>
      <p:sp>
        <p:nvSpPr>
          <p:cNvPr id="98" name="object 146">
            <a:extLst>
              <a:ext uri="{FF2B5EF4-FFF2-40B4-BE49-F238E27FC236}">
                <a16:creationId xmlns:a16="http://schemas.microsoft.com/office/drawing/2014/main" id="{78F031FC-1B40-0AA1-5E7B-39CABA67DDFC}"/>
              </a:ext>
            </a:extLst>
          </p:cNvPr>
          <p:cNvSpPr/>
          <p:nvPr/>
        </p:nvSpPr>
        <p:spPr>
          <a:xfrm>
            <a:off x="5805854" y="4326815"/>
            <a:ext cx="6350" cy="1905"/>
          </a:xfrm>
          <a:custGeom>
            <a:avLst/>
            <a:gdLst/>
            <a:ahLst/>
            <a:cxnLst/>
            <a:rect l="l" t="t" r="r" b="b"/>
            <a:pathLst>
              <a:path w="6350" h="1904">
                <a:moveTo>
                  <a:pt x="800" y="0"/>
                </a:moveTo>
                <a:lnTo>
                  <a:pt x="0" y="0"/>
                </a:lnTo>
                <a:lnTo>
                  <a:pt x="0" y="1320"/>
                </a:lnTo>
                <a:lnTo>
                  <a:pt x="304" y="558"/>
                </a:lnTo>
                <a:lnTo>
                  <a:pt x="800" y="0"/>
                </a:lnTo>
                <a:close/>
              </a:path>
              <a:path w="6350" h="1904">
                <a:moveTo>
                  <a:pt x="6286" y="0"/>
                </a:moveTo>
                <a:lnTo>
                  <a:pt x="5473" y="0"/>
                </a:lnTo>
                <a:lnTo>
                  <a:pt x="5981" y="558"/>
                </a:lnTo>
                <a:lnTo>
                  <a:pt x="6286" y="1320"/>
                </a:lnTo>
                <a:lnTo>
                  <a:pt x="6286" y="0"/>
                </a:lnTo>
                <a:close/>
              </a:path>
            </a:pathLst>
          </a:custGeom>
          <a:solidFill>
            <a:srgbClr val="535456"/>
          </a:solidFill>
        </p:spPr>
        <p:txBody>
          <a:bodyPr wrap="square" lIns="0" tIns="0" rIns="0" bIns="0" rtlCol="0"/>
          <a:lstStyle/>
          <a:p>
            <a:endParaRPr>
              <a:latin typeface="+mn-ea"/>
            </a:endParaRPr>
          </a:p>
        </p:txBody>
      </p:sp>
      <p:sp>
        <p:nvSpPr>
          <p:cNvPr id="99" name="object 147">
            <a:extLst>
              <a:ext uri="{FF2B5EF4-FFF2-40B4-BE49-F238E27FC236}">
                <a16:creationId xmlns:a16="http://schemas.microsoft.com/office/drawing/2014/main" id="{44877BFB-4775-1D27-288C-A41B3C6C70E4}"/>
              </a:ext>
            </a:extLst>
          </p:cNvPr>
          <p:cNvSpPr/>
          <p:nvPr/>
        </p:nvSpPr>
        <p:spPr>
          <a:xfrm>
            <a:off x="5805854" y="4320529"/>
            <a:ext cx="6350" cy="6350"/>
          </a:xfrm>
          <a:custGeom>
            <a:avLst/>
            <a:gdLst/>
            <a:ahLst/>
            <a:cxnLst/>
            <a:rect l="l" t="t" r="r" b="b"/>
            <a:pathLst>
              <a:path w="6350" h="6350">
                <a:moveTo>
                  <a:pt x="6286" y="0"/>
                </a:moveTo>
                <a:lnTo>
                  <a:pt x="0" y="0"/>
                </a:lnTo>
                <a:lnTo>
                  <a:pt x="0" y="6286"/>
                </a:lnTo>
                <a:lnTo>
                  <a:pt x="800" y="6286"/>
                </a:lnTo>
                <a:lnTo>
                  <a:pt x="1358" y="5651"/>
                </a:lnTo>
                <a:lnTo>
                  <a:pt x="2171" y="5257"/>
                </a:lnTo>
                <a:lnTo>
                  <a:pt x="4063" y="5257"/>
                </a:lnTo>
                <a:lnTo>
                  <a:pt x="4902" y="5651"/>
                </a:lnTo>
                <a:lnTo>
                  <a:pt x="5473" y="6286"/>
                </a:lnTo>
                <a:lnTo>
                  <a:pt x="6286" y="6286"/>
                </a:lnTo>
                <a:lnTo>
                  <a:pt x="6286" y="0"/>
                </a:lnTo>
                <a:close/>
              </a:path>
            </a:pathLst>
          </a:custGeom>
          <a:solidFill>
            <a:srgbClr val="231F20"/>
          </a:solidFill>
        </p:spPr>
        <p:txBody>
          <a:bodyPr wrap="square" lIns="0" tIns="0" rIns="0" bIns="0" rtlCol="0"/>
          <a:lstStyle/>
          <a:p>
            <a:endParaRPr>
              <a:latin typeface="+mn-ea"/>
            </a:endParaRPr>
          </a:p>
        </p:txBody>
      </p:sp>
      <p:sp>
        <p:nvSpPr>
          <p:cNvPr id="100" name="object 148">
            <a:extLst>
              <a:ext uri="{FF2B5EF4-FFF2-40B4-BE49-F238E27FC236}">
                <a16:creationId xmlns:a16="http://schemas.microsoft.com/office/drawing/2014/main" id="{4A5DE112-6F59-D57B-6577-A743EBFEC787}"/>
              </a:ext>
            </a:extLst>
          </p:cNvPr>
          <p:cNvSpPr/>
          <p:nvPr/>
        </p:nvSpPr>
        <p:spPr>
          <a:xfrm>
            <a:off x="6072630" y="4278974"/>
            <a:ext cx="635" cy="635"/>
          </a:xfrm>
          <a:custGeom>
            <a:avLst/>
            <a:gdLst/>
            <a:ahLst/>
            <a:cxnLst/>
            <a:rect l="l" t="t" r="r" b="b"/>
            <a:pathLst>
              <a:path w="635" h="634">
                <a:moveTo>
                  <a:pt x="25" y="0"/>
                </a:moveTo>
                <a:close/>
              </a:path>
            </a:pathLst>
          </a:custGeom>
          <a:solidFill>
            <a:srgbClr val="58595B"/>
          </a:solidFill>
        </p:spPr>
        <p:txBody>
          <a:bodyPr wrap="square" lIns="0" tIns="0" rIns="0" bIns="0" rtlCol="0"/>
          <a:lstStyle/>
          <a:p>
            <a:endParaRPr>
              <a:latin typeface="+mn-ea"/>
            </a:endParaRPr>
          </a:p>
        </p:txBody>
      </p:sp>
      <p:sp>
        <p:nvSpPr>
          <p:cNvPr id="101" name="object 149">
            <a:extLst>
              <a:ext uri="{FF2B5EF4-FFF2-40B4-BE49-F238E27FC236}">
                <a16:creationId xmlns:a16="http://schemas.microsoft.com/office/drawing/2014/main" id="{41FE7F24-DB36-557E-3C7F-AC0E8572EDC7}"/>
              </a:ext>
            </a:extLst>
          </p:cNvPr>
          <p:cNvSpPr/>
          <p:nvPr/>
        </p:nvSpPr>
        <p:spPr>
          <a:xfrm>
            <a:off x="5812141" y="4332301"/>
            <a:ext cx="308610" cy="52705"/>
          </a:xfrm>
          <a:custGeom>
            <a:avLst/>
            <a:gdLst/>
            <a:ahLst/>
            <a:cxnLst/>
            <a:rect l="l" t="t" r="r" b="b"/>
            <a:pathLst>
              <a:path w="308610" h="52704">
                <a:moveTo>
                  <a:pt x="308610" y="0"/>
                </a:moveTo>
                <a:lnTo>
                  <a:pt x="273177" y="0"/>
                </a:lnTo>
                <a:lnTo>
                  <a:pt x="273177" y="7086"/>
                </a:lnTo>
                <a:lnTo>
                  <a:pt x="271691" y="8458"/>
                </a:lnTo>
                <a:lnTo>
                  <a:pt x="0" y="8458"/>
                </a:lnTo>
                <a:lnTo>
                  <a:pt x="0" y="9969"/>
                </a:lnTo>
                <a:lnTo>
                  <a:pt x="49125" y="36218"/>
                </a:lnTo>
                <a:lnTo>
                  <a:pt x="97599" y="48106"/>
                </a:lnTo>
                <a:lnTo>
                  <a:pt x="153540" y="51499"/>
                </a:lnTo>
                <a:lnTo>
                  <a:pt x="194586" y="52276"/>
                </a:lnTo>
                <a:lnTo>
                  <a:pt x="229195" y="52198"/>
                </a:lnTo>
                <a:lnTo>
                  <a:pt x="251345" y="51435"/>
                </a:lnTo>
                <a:lnTo>
                  <a:pt x="258432" y="50520"/>
                </a:lnTo>
                <a:lnTo>
                  <a:pt x="261277" y="49606"/>
                </a:lnTo>
                <a:lnTo>
                  <a:pt x="273862" y="49149"/>
                </a:lnTo>
                <a:lnTo>
                  <a:pt x="306579" y="25085"/>
                </a:lnTo>
                <a:lnTo>
                  <a:pt x="308610" y="11544"/>
                </a:lnTo>
                <a:lnTo>
                  <a:pt x="308610" y="0"/>
                </a:lnTo>
                <a:close/>
              </a:path>
            </a:pathLst>
          </a:custGeom>
          <a:solidFill>
            <a:srgbClr val="00AFE8"/>
          </a:solidFill>
        </p:spPr>
        <p:txBody>
          <a:bodyPr wrap="square" lIns="0" tIns="0" rIns="0" bIns="0" rtlCol="0"/>
          <a:lstStyle/>
          <a:p>
            <a:endParaRPr>
              <a:latin typeface="+mn-ea"/>
            </a:endParaRPr>
          </a:p>
        </p:txBody>
      </p:sp>
      <p:sp>
        <p:nvSpPr>
          <p:cNvPr id="102" name="object 150">
            <a:extLst>
              <a:ext uri="{FF2B5EF4-FFF2-40B4-BE49-F238E27FC236}">
                <a16:creationId xmlns:a16="http://schemas.microsoft.com/office/drawing/2014/main" id="{EC394805-73E9-35D5-0A12-6AC51A1B27A7}"/>
              </a:ext>
            </a:extLst>
          </p:cNvPr>
          <p:cNvSpPr/>
          <p:nvPr/>
        </p:nvSpPr>
        <p:spPr>
          <a:xfrm>
            <a:off x="5812141" y="4332301"/>
            <a:ext cx="267335" cy="2540"/>
          </a:xfrm>
          <a:custGeom>
            <a:avLst/>
            <a:gdLst/>
            <a:ahLst/>
            <a:cxnLst/>
            <a:rect l="l" t="t" r="r" b="b"/>
            <a:pathLst>
              <a:path w="267335" h="2540">
                <a:moveTo>
                  <a:pt x="266776" y="0"/>
                </a:moveTo>
                <a:lnTo>
                  <a:pt x="0" y="0"/>
                </a:lnTo>
                <a:lnTo>
                  <a:pt x="0" y="2172"/>
                </a:lnTo>
                <a:lnTo>
                  <a:pt x="266776" y="2172"/>
                </a:lnTo>
                <a:lnTo>
                  <a:pt x="266776" y="0"/>
                </a:lnTo>
                <a:close/>
              </a:path>
            </a:pathLst>
          </a:custGeom>
          <a:solidFill>
            <a:srgbClr val="00ABE2"/>
          </a:solidFill>
        </p:spPr>
        <p:txBody>
          <a:bodyPr wrap="square" lIns="0" tIns="0" rIns="0" bIns="0" rtlCol="0"/>
          <a:lstStyle/>
          <a:p>
            <a:endParaRPr>
              <a:latin typeface="+mn-ea"/>
            </a:endParaRPr>
          </a:p>
        </p:txBody>
      </p:sp>
      <p:sp>
        <p:nvSpPr>
          <p:cNvPr id="103" name="object 151">
            <a:extLst>
              <a:ext uri="{FF2B5EF4-FFF2-40B4-BE49-F238E27FC236}">
                <a16:creationId xmlns:a16="http://schemas.microsoft.com/office/drawing/2014/main" id="{746453E7-D389-BC25-66D8-8D2E4F3FAA19}"/>
              </a:ext>
            </a:extLst>
          </p:cNvPr>
          <p:cNvSpPr/>
          <p:nvPr/>
        </p:nvSpPr>
        <p:spPr>
          <a:xfrm>
            <a:off x="5812141" y="4331870"/>
            <a:ext cx="273685" cy="8890"/>
          </a:xfrm>
          <a:custGeom>
            <a:avLst/>
            <a:gdLst/>
            <a:ahLst/>
            <a:cxnLst/>
            <a:rect l="l" t="t" r="r" b="b"/>
            <a:pathLst>
              <a:path w="273685" h="8890">
                <a:moveTo>
                  <a:pt x="273177" y="0"/>
                </a:moveTo>
                <a:lnTo>
                  <a:pt x="266776" y="0"/>
                </a:lnTo>
                <a:lnTo>
                  <a:pt x="266776" y="2540"/>
                </a:lnTo>
                <a:lnTo>
                  <a:pt x="0" y="2540"/>
                </a:lnTo>
                <a:lnTo>
                  <a:pt x="0" y="7620"/>
                </a:lnTo>
                <a:lnTo>
                  <a:pt x="0" y="8890"/>
                </a:lnTo>
                <a:lnTo>
                  <a:pt x="272376" y="8890"/>
                </a:lnTo>
                <a:lnTo>
                  <a:pt x="272376" y="7620"/>
                </a:lnTo>
                <a:lnTo>
                  <a:pt x="273177" y="7620"/>
                </a:lnTo>
                <a:lnTo>
                  <a:pt x="273177" y="2540"/>
                </a:lnTo>
                <a:lnTo>
                  <a:pt x="273177" y="0"/>
                </a:lnTo>
                <a:close/>
              </a:path>
            </a:pathLst>
          </a:custGeom>
          <a:solidFill>
            <a:srgbClr val="0093C2"/>
          </a:solidFill>
        </p:spPr>
        <p:txBody>
          <a:bodyPr wrap="square" lIns="0" tIns="0" rIns="0" bIns="0" rtlCol="0"/>
          <a:lstStyle/>
          <a:p>
            <a:endParaRPr>
              <a:latin typeface="+mn-ea"/>
            </a:endParaRPr>
          </a:p>
        </p:txBody>
      </p:sp>
      <p:sp>
        <p:nvSpPr>
          <p:cNvPr id="104" name="object 152">
            <a:extLst>
              <a:ext uri="{FF2B5EF4-FFF2-40B4-BE49-F238E27FC236}">
                <a16:creationId xmlns:a16="http://schemas.microsoft.com/office/drawing/2014/main" id="{A5406D01-32D6-089C-81CF-E2F974DCF69D}"/>
              </a:ext>
            </a:extLst>
          </p:cNvPr>
          <p:cNvSpPr/>
          <p:nvPr/>
        </p:nvSpPr>
        <p:spPr>
          <a:xfrm>
            <a:off x="6085318" y="4328987"/>
            <a:ext cx="35560" cy="3810"/>
          </a:xfrm>
          <a:custGeom>
            <a:avLst/>
            <a:gdLst/>
            <a:ahLst/>
            <a:cxnLst/>
            <a:rect l="l" t="t" r="r" b="b"/>
            <a:pathLst>
              <a:path w="35560" h="3809">
                <a:moveTo>
                  <a:pt x="35433" y="0"/>
                </a:moveTo>
                <a:lnTo>
                  <a:pt x="0" y="0"/>
                </a:lnTo>
                <a:lnTo>
                  <a:pt x="0" y="3314"/>
                </a:lnTo>
                <a:lnTo>
                  <a:pt x="35433" y="3314"/>
                </a:lnTo>
                <a:lnTo>
                  <a:pt x="35433" y="0"/>
                </a:lnTo>
                <a:close/>
              </a:path>
            </a:pathLst>
          </a:custGeom>
          <a:solidFill>
            <a:srgbClr val="00A5E5"/>
          </a:solidFill>
        </p:spPr>
        <p:txBody>
          <a:bodyPr wrap="square" lIns="0" tIns="0" rIns="0" bIns="0" rtlCol="0"/>
          <a:lstStyle/>
          <a:p>
            <a:endParaRPr>
              <a:latin typeface="+mn-ea"/>
            </a:endParaRPr>
          </a:p>
        </p:txBody>
      </p:sp>
      <p:sp>
        <p:nvSpPr>
          <p:cNvPr id="105" name="object 153">
            <a:extLst>
              <a:ext uri="{FF2B5EF4-FFF2-40B4-BE49-F238E27FC236}">
                <a16:creationId xmlns:a16="http://schemas.microsoft.com/office/drawing/2014/main" id="{52CE10A7-05BF-49E9-664E-207DB475F016}"/>
              </a:ext>
            </a:extLst>
          </p:cNvPr>
          <p:cNvSpPr/>
          <p:nvPr/>
        </p:nvSpPr>
        <p:spPr>
          <a:xfrm>
            <a:off x="5812141" y="4328987"/>
            <a:ext cx="267335" cy="3810"/>
          </a:xfrm>
          <a:custGeom>
            <a:avLst/>
            <a:gdLst/>
            <a:ahLst/>
            <a:cxnLst/>
            <a:rect l="l" t="t" r="r" b="b"/>
            <a:pathLst>
              <a:path w="267335" h="3809">
                <a:moveTo>
                  <a:pt x="266776" y="0"/>
                </a:moveTo>
                <a:lnTo>
                  <a:pt x="0" y="0"/>
                </a:lnTo>
                <a:lnTo>
                  <a:pt x="0" y="3314"/>
                </a:lnTo>
                <a:lnTo>
                  <a:pt x="266776" y="3314"/>
                </a:lnTo>
                <a:lnTo>
                  <a:pt x="266776" y="0"/>
                </a:lnTo>
                <a:close/>
              </a:path>
            </a:pathLst>
          </a:custGeom>
          <a:solidFill>
            <a:srgbClr val="00A4E3"/>
          </a:solidFill>
        </p:spPr>
        <p:txBody>
          <a:bodyPr wrap="square" lIns="0" tIns="0" rIns="0" bIns="0" rtlCol="0"/>
          <a:lstStyle/>
          <a:p>
            <a:endParaRPr>
              <a:latin typeface="+mn-ea"/>
            </a:endParaRPr>
          </a:p>
        </p:txBody>
      </p:sp>
      <p:sp>
        <p:nvSpPr>
          <p:cNvPr id="106" name="object 154">
            <a:extLst>
              <a:ext uri="{FF2B5EF4-FFF2-40B4-BE49-F238E27FC236}">
                <a16:creationId xmlns:a16="http://schemas.microsoft.com/office/drawing/2014/main" id="{3675818D-A924-BF1B-0F52-DBEB65675647}"/>
              </a:ext>
            </a:extLst>
          </p:cNvPr>
          <p:cNvSpPr/>
          <p:nvPr/>
        </p:nvSpPr>
        <p:spPr>
          <a:xfrm>
            <a:off x="6078917" y="4328987"/>
            <a:ext cx="6985" cy="3810"/>
          </a:xfrm>
          <a:custGeom>
            <a:avLst/>
            <a:gdLst/>
            <a:ahLst/>
            <a:cxnLst/>
            <a:rect l="l" t="t" r="r" b="b"/>
            <a:pathLst>
              <a:path w="6985" h="3809">
                <a:moveTo>
                  <a:pt x="6400" y="0"/>
                </a:moveTo>
                <a:lnTo>
                  <a:pt x="0" y="0"/>
                </a:lnTo>
                <a:lnTo>
                  <a:pt x="0" y="3314"/>
                </a:lnTo>
                <a:lnTo>
                  <a:pt x="6400" y="3314"/>
                </a:lnTo>
                <a:lnTo>
                  <a:pt x="6400" y="0"/>
                </a:lnTo>
                <a:close/>
              </a:path>
            </a:pathLst>
          </a:custGeom>
          <a:solidFill>
            <a:srgbClr val="009EDB"/>
          </a:solidFill>
        </p:spPr>
        <p:txBody>
          <a:bodyPr wrap="square" lIns="0" tIns="0" rIns="0" bIns="0" rtlCol="0"/>
          <a:lstStyle/>
          <a:p>
            <a:endParaRPr>
              <a:latin typeface="+mn-ea"/>
            </a:endParaRPr>
          </a:p>
        </p:txBody>
      </p:sp>
      <p:sp>
        <p:nvSpPr>
          <p:cNvPr id="107" name="object 155">
            <a:extLst>
              <a:ext uri="{FF2B5EF4-FFF2-40B4-BE49-F238E27FC236}">
                <a16:creationId xmlns:a16="http://schemas.microsoft.com/office/drawing/2014/main" id="{3591938B-19DD-4513-8CEB-D79CF80D8753}"/>
              </a:ext>
            </a:extLst>
          </p:cNvPr>
          <p:cNvSpPr/>
          <p:nvPr/>
        </p:nvSpPr>
        <p:spPr>
          <a:xfrm>
            <a:off x="5805854" y="4325215"/>
            <a:ext cx="321310" cy="66040"/>
          </a:xfrm>
          <a:custGeom>
            <a:avLst/>
            <a:gdLst/>
            <a:ahLst/>
            <a:cxnLst/>
            <a:rect l="l" t="t" r="r" b="b"/>
            <a:pathLst>
              <a:path w="321310" h="66040">
                <a:moveTo>
                  <a:pt x="6286" y="15544"/>
                </a:moveTo>
                <a:lnTo>
                  <a:pt x="0" y="15544"/>
                </a:lnTo>
                <a:lnTo>
                  <a:pt x="0" y="19646"/>
                </a:lnTo>
                <a:lnTo>
                  <a:pt x="36958" y="42681"/>
                </a:lnTo>
                <a:lnTo>
                  <a:pt x="77818" y="56651"/>
                </a:lnTo>
                <a:lnTo>
                  <a:pt x="133959" y="64122"/>
                </a:lnTo>
                <a:lnTo>
                  <a:pt x="183310" y="65378"/>
                </a:lnTo>
                <a:lnTo>
                  <a:pt x="218782" y="65747"/>
                </a:lnTo>
                <a:lnTo>
                  <a:pt x="241325" y="65492"/>
                </a:lnTo>
                <a:lnTo>
                  <a:pt x="255841" y="64846"/>
                </a:lnTo>
                <a:lnTo>
                  <a:pt x="264213" y="63990"/>
                </a:lnTo>
                <a:lnTo>
                  <a:pt x="268325" y="63106"/>
                </a:lnTo>
                <a:lnTo>
                  <a:pt x="271815" y="63106"/>
                </a:lnTo>
                <a:lnTo>
                  <a:pt x="277628" y="62723"/>
                </a:lnTo>
                <a:lnTo>
                  <a:pt x="285420" y="61461"/>
                </a:lnTo>
                <a:lnTo>
                  <a:pt x="292322" y="59421"/>
                </a:lnTo>
                <a:lnTo>
                  <a:pt x="209011" y="59421"/>
                </a:lnTo>
                <a:lnTo>
                  <a:pt x="176631" y="58977"/>
                </a:lnTo>
                <a:lnTo>
                  <a:pt x="134188" y="57835"/>
                </a:lnTo>
                <a:lnTo>
                  <a:pt x="77623" y="50063"/>
                </a:lnTo>
                <a:lnTo>
                  <a:pt x="37261" y="35775"/>
                </a:lnTo>
                <a:lnTo>
                  <a:pt x="6286" y="17056"/>
                </a:lnTo>
                <a:lnTo>
                  <a:pt x="6286" y="15544"/>
                </a:lnTo>
                <a:close/>
              </a:path>
              <a:path w="321310" h="66040">
                <a:moveTo>
                  <a:pt x="268427" y="56692"/>
                </a:moveTo>
                <a:lnTo>
                  <a:pt x="267563" y="56692"/>
                </a:lnTo>
                <a:lnTo>
                  <a:pt x="267004" y="56870"/>
                </a:lnTo>
                <a:lnTo>
                  <a:pt x="266522" y="57175"/>
                </a:lnTo>
                <a:lnTo>
                  <a:pt x="266230" y="57226"/>
                </a:lnTo>
                <a:lnTo>
                  <a:pt x="209011" y="59421"/>
                </a:lnTo>
                <a:lnTo>
                  <a:pt x="292322" y="59421"/>
                </a:lnTo>
                <a:lnTo>
                  <a:pt x="294208" y="58864"/>
                </a:lnTo>
                <a:lnTo>
                  <a:pt x="295332" y="58293"/>
                </a:lnTo>
                <a:lnTo>
                  <a:pt x="267233" y="58293"/>
                </a:lnTo>
                <a:lnTo>
                  <a:pt x="266661" y="57150"/>
                </a:lnTo>
                <a:lnTo>
                  <a:pt x="297582" y="57150"/>
                </a:lnTo>
                <a:lnTo>
                  <a:pt x="298256" y="56807"/>
                </a:lnTo>
                <a:lnTo>
                  <a:pt x="268947" y="56807"/>
                </a:lnTo>
                <a:lnTo>
                  <a:pt x="268693" y="56730"/>
                </a:lnTo>
                <a:lnTo>
                  <a:pt x="268427" y="56692"/>
                </a:lnTo>
                <a:close/>
              </a:path>
              <a:path w="321310" h="66040">
                <a:moveTo>
                  <a:pt x="297582" y="57150"/>
                </a:moveTo>
                <a:lnTo>
                  <a:pt x="266661" y="57150"/>
                </a:lnTo>
                <a:lnTo>
                  <a:pt x="267233" y="58293"/>
                </a:lnTo>
                <a:lnTo>
                  <a:pt x="295332" y="58293"/>
                </a:lnTo>
                <a:lnTo>
                  <a:pt x="297582" y="57150"/>
                </a:lnTo>
                <a:close/>
              </a:path>
              <a:path w="321310" h="66040">
                <a:moveTo>
                  <a:pt x="321183" y="10858"/>
                </a:moveTo>
                <a:lnTo>
                  <a:pt x="314896" y="10858"/>
                </a:lnTo>
                <a:lnTo>
                  <a:pt x="314862" y="18859"/>
                </a:lnTo>
                <a:lnTo>
                  <a:pt x="312865" y="32171"/>
                </a:lnTo>
                <a:lnTo>
                  <a:pt x="280149" y="56235"/>
                </a:lnTo>
                <a:lnTo>
                  <a:pt x="275691" y="56578"/>
                </a:lnTo>
                <a:lnTo>
                  <a:pt x="273405" y="56807"/>
                </a:lnTo>
                <a:lnTo>
                  <a:pt x="298256" y="56807"/>
                </a:lnTo>
                <a:lnTo>
                  <a:pt x="304048" y="53863"/>
                </a:lnTo>
                <a:lnTo>
                  <a:pt x="312753" y="45777"/>
                </a:lnTo>
                <a:lnTo>
                  <a:pt x="318929" y="34175"/>
                </a:lnTo>
                <a:lnTo>
                  <a:pt x="321149" y="18859"/>
                </a:lnTo>
                <a:lnTo>
                  <a:pt x="321183" y="10858"/>
                </a:lnTo>
                <a:close/>
              </a:path>
              <a:path w="321310" h="66040">
                <a:moveTo>
                  <a:pt x="321183" y="0"/>
                </a:moveTo>
                <a:lnTo>
                  <a:pt x="321068" y="2209"/>
                </a:lnTo>
                <a:lnTo>
                  <a:pt x="320967" y="4013"/>
                </a:lnTo>
                <a:lnTo>
                  <a:pt x="320738" y="5461"/>
                </a:lnTo>
                <a:lnTo>
                  <a:pt x="321017" y="5943"/>
                </a:lnTo>
                <a:lnTo>
                  <a:pt x="321183" y="6502"/>
                </a:lnTo>
                <a:lnTo>
                  <a:pt x="321183" y="0"/>
                </a:lnTo>
                <a:close/>
              </a:path>
            </a:pathLst>
          </a:custGeom>
          <a:solidFill>
            <a:srgbClr val="58595B"/>
          </a:solidFill>
        </p:spPr>
        <p:txBody>
          <a:bodyPr wrap="square" lIns="0" tIns="0" rIns="0" bIns="0" rtlCol="0"/>
          <a:lstStyle/>
          <a:p>
            <a:endParaRPr>
              <a:latin typeface="+mn-ea"/>
            </a:endParaRPr>
          </a:p>
        </p:txBody>
      </p:sp>
      <p:sp>
        <p:nvSpPr>
          <p:cNvPr id="108" name="object 156">
            <a:extLst>
              <a:ext uri="{FF2B5EF4-FFF2-40B4-BE49-F238E27FC236}">
                <a16:creationId xmlns:a16="http://schemas.microsoft.com/office/drawing/2014/main" id="{98614745-7FB4-002A-5FBC-D8EDF6D04F46}"/>
              </a:ext>
            </a:extLst>
          </p:cNvPr>
          <p:cNvSpPr/>
          <p:nvPr/>
        </p:nvSpPr>
        <p:spPr>
          <a:xfrm>
            <a:off x="5805854" y="4333152"/>
            <a:ext cx="6350" cy="1905"/>
          </a:xfrm>
          <a:custGeom>
            <a:avLst/>
            <a:gdLst/>
            <a:ahLst/>
            <a:cxnLst/>
            <a:rect l="l" t="t" r="r" b="b"/>
            <a:pathLst>
              <a:path w="6350" h="1904">
                <a:moveTo>
                  <a:pt x="6286" y="0"/>
                </a:moveTo>
                <a:lnTo>
                  <a:pt x="5981" y="762"/>
                </a:lnTo>
                <a:lnTo>
                  <a:pt x="5473" y="1320"/>
                </a:lnTo>
                <a:lnTo>
                  <a:pt x="6286" y="1320"/>
                </a:lnTo>
                <a:lnTo>
                  <a:pt x="6286" y="0"/>
                </a:lnTo>
                <a:close/>
              </a:path>
              <a:path w="6350" h="1904">
                <a:moveTo>
                  <a:pt x="0" y="0"/>
                </a:moveTo>
                <a:lnTo>
                  <a:pt x="0" y="1320"/>
                </a:lnTo>
                <a:lnTo>
                  <a:pt x="800" y="1320"/>
                </a:lnTo>
                <a:lnTo>
                  <a:pt x="304" y="762"/>
                </a:lnTo>
                <a:lnTo>
                  <a:pt x="0" y="0"/>
                </a:lnTo>
                <a:close/>
              </a:path>
            </a:pathLst>
          </a:custGeom>
          <a:solidFill>
            <a:srgbClr val="535456"/>
          </a:solidFill>
        </p:spPr>
        <p:txBody>
          <a:bodyPr wrap="square" lIns="0" tIns="0" rIns="0" bIns="0" rtlCol="0"/>
          <a:lstStyle/>
          <a:p>
            <a:endParaRPr>
              <a:latin typeface="+mn-ea"/>
            </a:endParaRPr>
          </a:p>
        </p:txBody>
      </p:sp>
      <p:sp>
        <p:nvSpPr>
          <p:cNvPr id="109" name="object 157">
            <a:extLst>
              <a:ext uri="{FF2B5EF4-FFF2-40B4-BE49-F238E27FC236}">
                <a16:creationId xmlns:a16="http://schemas.microsoft.com/office/drawing/2014/main" id="{9CBEC722-747E-49C7-151A-46A6C5430072}"/>
              </a:ext>
            </a:extLst>
          </p:cNvPr>
          <p:cNvSpPr/>
          <p:nvPr/>
        </p:nvSpPr>
        <p:spPr>
          <a:xfrm>
            <a:off x="5805854" y="4334473"/>
            <a:ext cx="6350" cy="6350"/>
          </a:xfrm>
          <a:custGeom>
            <a:avLst/>
            <a:gdLst/>
            <a:ahLst/>
            <a:cxnLst/>
            <a:rect l="l" t="t" r="r" b="b"/>
            <a:pathLst>
              <a:path w="6350" h="6350">
                <a:moveTo>
                  <a:pt x="6286" y="0"/>
                </a:moveTo>
                <a:lnTo>
                  <a:pt x="5473" y="0"/>
                </a:lnTo>
                <a:lnTo>
                  <a:pt x="4902" y="634"/>
                </a:lnTo>
                <a:lnTo>
                  <a:pt x="4064" y="1028"/>
                </a:lnTo>
                <a:lnTo>
                  <a:pt x="2171" y="1028"/>
                </a:lnTo>
                <a:lnTo>
                  <a:pt x="1358" y="634"/>
                </a:lnTo>
                <a:lnTo>
                  <a:pt x="800" y="0"/>
                </a:lnTo>
                <a:lnTo>
                  <a:pt x="0" y="0"/>
                </a:lnTo>
                <a:lnTo>
                  <a:pt x="0" y="6286"/>
                </a:lnTo>
                <a:lnTo>
                  <a:pt x="6286" y="6286"/>
                </a:lnTo>
                <a:lnTo>
                  <a:pt x="6286" y="0"/>
                </a:lnTo>
                <a:close/>
              </a:path>
            </a:pathLst>
          </a:custGeom>
          <a:solidFill>
            <a:srgbClr val="231F20"/>
          </a:solidFill>
        </p:spPr>
        <p:txBody>
          <a:bodyPr wrap="square" lIns="0" tIns="0" rIns="0" bIns="0" rtlCol="0"/>
          <a:lstStyle/>
          <a:p>
            <a:endParaRPr>
              <a:latin typeface="+mn-ea"/>
            </a:endParaRPr>
          </a:p>
        </p:txBody>
      </p:sp>
      <p:sp>
        <p:nvSpPr>
          <p:cNvPr id="110" name="object 158">
            <a:extLst>
              <a:ext uri="{FF2B5EF4-FFF2-40B4-BE49-F238E27FC236}">
                <a16:creationId xmlns:a16="http://schemas.microsoft.com/office/drawing/2014/main" id="{59EB2BD7-DA4A-FA52-1927-692023BC8487}"/>
              </a:ext>
            </a:extLst>
          </p:cNvPr>
          <p:cNvSpPr/>
          <p:nvPr/>
        </p:nvSpPr>
        <p:spPr>
          <a:xfrm>
            <a:off x="5812141" y="4328987"/>
            <a:ext cx="0" cy="3810"/>
          </a:xfrm>
          <a:custGeom>
            <a:avLst/>
            <a:gdLst/>
            <a:ahLst/>
            <a:cxnLst/>
            <a:rect l="l" t="t" r="r" b="b"/>
            <a:pathLst>
              <a:path h="3809">
                <a:moveTo>
                  <a:pt x="0" y="0"/>
                </a:moveTo>
                <a:lnTo>
                  <a:pt x="0" y="3314"/>
                </a:lnTo>
                <a:lnTo>
                  <a:pt x="0" y="0"/>
                </a:lnTo>
                <a:close/>
              </a:path>
            </a:pathLst>
          </a:custGeom>
          <a:solidFill>
            <a:srgbClr val="475058"/>
          </a:solidFill>
        </p:spPr>
        <p:txBody>
          <a:bodyPr wrap="square" lIns="0" tIns="0" rIns="0" bIns="0" rtlCol="0"/>
          <a:lstStyle/>
          <a:p>
            <a:endParaRPr>
              <a:latin typeface="+mn-ea"/>
            </a:endParaRPr>
          </a:p>
        </p:txBody>
      </p:sp>
      <p:sp>
        <p:nvSpPr>
          <p:cNvPr id="111" name="object 159">
            <a:extLst>
              <a:ext uri="{FF2B5EF4-FFF2-40B4-BE49-F238E27FC236}">
                <a16:creationId xmlns:a16="http://schemas.microsoft.com/office/drawing/2014/main" id="{D59D5289-7A7E-8B64-374F-DCA9B5C33A04}"/>
              </a:ext>
            </a:extLst>
          </p:cNvPr>
          <p:cNvSpPr/>
          <p:nvPr/>
        </p:nvSpPr>
        <p:spPr>
          <a:xfrm>
            <a:off x="6120751" y="4325215"/>
            <a:ext cx="6350" cy="11430"/>
          </a:xfrm>
          <a:custGeom>
            <a:avLst/>
            <a:gdLst/>
            <a:ahLst/>
            <a:cxnLst/>
            <a:rect l="l" t="t" r="r" b="b"/>
            <a:pathLst>
              <a:path w="6350" h="11429">
                <a:moveTo>
                  <a:pt x="6235" y="0"/>
                </a:moveTo>
                <a:lnTo>
                  <a:pt x="0" y="0"/>
                </a:lnTo>
                <a:lnTo>
                  <a:pt x="0" y="10858"/>
                </a:lnTo>
                <a:lnTo>
                  <a:pt x="6286" y="10858"/>
                </a:lnTo>
                <a:lnTo>
                  <a:pt x="6286" y="6502"/>
                </a:lnTo>
                <a:lnTo>
                  <a:pt x="6121" y="5943"/>
                </a:lnTo>
                <a:lnTo>
                  <a:pt x="5842" y="5461"/>
                </a:lnTo>
                <a:lnTo>
                  <a:pt x="6070" y="4013"/>
                </a:lnTo>
                <a:lnTo>
                  <a:pt x="6172" y="2209"/>
                </a:lnTo>
                <a:lnTo>
                  <a:pt x="6235" y="0"/>
                </a:lnTo>
                <a:close/>
              </a:path>
            </a:pathLst>
          </a:custGeom>
          <a:solidFill>
            <a:srgbClr val="2E2C2D"/>
          </a:solidFill>
        </p:spPr>
        <p:txBody>
          <a:bodyPr wrap="square" lIns="0" tIns="0" rIns="0" bIns="0" rtlCol="0"/>
          <a:lstStyle/>
          <a:p>
            <a:endParaRPr>
              <a:latin typeface="+mn-ea"/>
            </a:endParaRPr>
          </a:p>
        </p:txBody>
      </p:sp>
      <p:sp>
        <p:nvSpPr>
          <p:cNvPr id="112" name="object 160">
            <a:extLst>
              <a:ext uri="{FF2B5EF4-FFF2-40B4-BE49-F238E27FC236}">
                <a16:creationId xmlns:a16="http://schemas.microsoft.com/office/drawing/2014/main" id="{00AD115D-6F3C-33A4-C748-E064BA626824}"/>
              </a:ext>
            </a:extLst>
          </p:cNvPr>
          <p:cNvSpPr/>
          <p:nvPr/>
        </p:nvSpPr>
        <p:spPr>
          <a:xfrm>
            <a:off x="5805854" y="4326815"/>
            <a:ext cx="6350" cy="8255"/>
          </a:xfrm>
          <a:custGeom>
            <a:avLst/>
            <a:gdLst/>
            <a:ahLst/>
            <a:cxnLst/>
            <a:rect l="l" t="t" r="r" b="b"/>
            <a:pathLst>
              <a:path w="6350" h="8254">
                <a:moveTo>
                  <a:pt x="5473" y="0"/>
                </a:moveTo>
                <a:lnTo>
                  <a:pt x="800" y="0"/>
                </a:lnTo>
                <a:lnTo>
                  <a:pt x="304" y="558"/>
                </a:lnTo>
                <a:lnTo>
                  <a:pt x="0" y="1320"/>
                </a:lnTo>
                <a:lnTo>
                  <a:pt x="0" y="6337"/>
                </a:lnTo>
                <a:lnTo>
                  <a:pt x="304" y="7099"/>
                </a:lnTo>
                <a:lnTo>
                  <a:pt x="800" y="7658"/>
                </a:lnTo>
                <a:lnTo>
                  <a:pt x="5473" y="7658"/>
                </a:lnTo>
                <a:lnTo>
                  <a:pt x="5981" y="7099"/>
                </a:lnTo>
                <a:lnTo>
                  <a:pt x="6286" y="6337"/>
                </a:lnTo>
                <a:lnTo>
                  <a:pt x="6286" y="1320"/>
                </a:lnTo>
                <a:lnTo>
                  <a:pt x="5981" y="558"/>
                </a:lnTo>
                <a:lnTo>
                  <a:pt x="5473" y="0"/>
                </a:lnTo>
                <a:close/>
              </a:path>
            </a:pathLst>
          </a:custGeom>
          <a:solidFill>
            <a:srgbClr val="2D2A2C"/>
          </a:solidFill>
        </p:spPr>
        <p:txBody>
          <a:bodyPr wrap="square" lIns="0" tIns="0" rIns="0" bIns="0" rtlCol="0"/>
          <a:lstStyle/>
          <a:p>
            <a:endParaRPr>
              <a:latin typeface="+mn-ea"/>
            </a:endParaRPr>
          </a:p>
        </p:txBody>
      </p:sp>
      <p:sp>
        <p:nvSpPr>
          <p:cNvPr id="113" name="object 161">
            <a:extLst>
              <a:ext uri="{FF2B5EF4-FFF2-40B4-BE49-F238E27FC236}">
                <a16:creationId xmlns:a16="http://schemas.microsoft.com/office/drawing/2014/main" id="{CB383F64-5466-5C05-8338-D48BD971904D}"/>
              </a:ext>
            </a:extLst>
          </p:cNvPr>
          <p:cNvSpPr/>
          <p:nvPr/>
        </p:nvSpPr>
        <p:spPr>
          <a:xfrm>
            <a:off x="5806654" y="4325786"/>
            <a:ext cx="5080" cy="10160"/>
          </a:xfrm>
          <a:custGeom>
            <a:avLst/>
            <a:gdLst/>
            <a:ahLst/>
            <a:cxnLst/>
            <a:rect l="l" t="t" r="r" b="b"/>
            <a:pathLst>
              <a:path w="5079" h="10159">
                <a:moveTo>
                  <a:pt x="4673" y="8686"/>
                </a:moveTo>
                <a:lnTo>
                  <a:pt x="0" y="8686"/>
                </a:lnTo>
                <a:lnTo>
                  <a:pt x="558" y="9321"/>
                </a:lnTo>
                <a:lnTo>
                  <a:pt x="1371" y="9715"/>
                </a:lnTo>
                <a:lnTo>
                  <a:pt x="3263" y="9715"/>
                </a:lnTo>
                <a:lnTo>
                  <a:pt x="4102" y="9321"/>
                </a:lnTo>
                <a:lnTo>
                  <a:pt x="4673" y="8686"/>
                </a:lnTo>
                <a:close/>
              </a:path>
              <a:path w="5079" h="10159">
                <a:moveTo>
                  <a:pt x="3263" y="0"/>
                </a:moveTo>
                <a:lnTo>
                  <a:pt x="1371" y="0"/>
                </a:lnTo>
                <a:lnTo>
                  <a:pt x="558" y="393"/>
                </a:lnTo>
                <a:lnTo>
                  <a:pt x="0" y="1028"/>
                </a:lnTo>
                <a:lnTo>
                  <a:pt x="4673" y="1028"/>
                </a:lnTo>
                <a:lnTo>
                  <a:pt x="4102" y="393"/>
                </a:lnTo>
                <a:lnTo>
                  <a:pt x="3263" y="0"/>
                </a:lnTo>
                <a:close/>
              </a:path>
            </a:pathLst>
          </a:custGeom>
          <a:solidFill>
            <a:srgbClr val="231F20"/>
          </a:solidFill>
        </p:spPr>
        <p:txBody>
          <a:bodyPr wrap="square" lIns="0" tIns="0" rIns="0" bIns="0" rtlCol="0"/>
          <a:lstStyle/>
          <a:p>
            <a:endParaRPr>
              <a:latin typeface="+mn-ea"/>
            </a:endParaRPr>
          </a:p>
        </p:txBody>
      </p:sp>
      <p:pic>
        <p:nvPicPr>
          <p:cNvPr id="114" name="object 162">
            <a:extLst>
              <a:ext uri="{FF2B5EF4-FFF2-40B4-BE49-F238E27FC236}">
                <a16:creationId xmlns:a16="http://schemas.microsoft.com/office/drawing/2014/main" id="{1CF6DFDC-672A-1E8D-64E9-E8C304DED51A}"/>
              </a:ext>
            </a:extLst>
          </p:cNvPr>
          <p:cNvPicPr/>
          <p:nvPr/>
        </p:nvPicPr>
        <p:blipFill>
          <a:blip r:embed="rId10" cstate="print"/>
          <a:stretch>
            <a:fillRect/>
          </a:stretch>
        </p:blipFill>
        <p:spPr>
          <a:xfrm>
            <a:off x="5519469" y="3952002"/>
            <a:ext cx="164063" cy="407147"/>
          </a:xfrm>
          <a:prstGeom prst="rect">
            <a:avLst/>
          </a:prstGeom>
        </p:spPr>
      </p:pic>
      <p:pic>
        <p:nvPicPr>
          <p:cNvPr id="115" name="object 163">
            <a:extLst>
              <a:ext uri="{FF2B5EF4-FFF2-40B4-BE49-F238E27FC236}">
                <a16:creationId xmlns:a16="http://schemas.microsoft.com/office/drawing/2014/main" id="{869B5A45-E21C-9EEF-F554-9BDCF1AD9CBB}"/>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5181884" y="3952002"/>
            <a:ext cx="164052" cy="407147"/>
          </a:xfrm>
          <a:prstGeom prst="rect">
            <a:avLst/>
          </a:prstGeom>
        </p:spPr>
      </p:pic>
      <p:sp>
        <p:nvSpPr>
          <p:cNvPr id="116" name="object 164">
            <a:extLst>
              <a:ext uri="{FF2B5EF4-FFF2-40B4-BE49-F238E27FC236}">
                <a16:creationId xmlns:a16="http://schemas.microsoft.com/office/drawing/2014/main" id="{9EBCEEA2-851E-B308-4535-4AC72CF80016}"/>
              </a:ext>
            </a:extLst>
          </p:cNvPr>
          <p:cNvSpPr/>
          <p:nvPr/>
        </p:nvSpPr>
        <p:spPr>
          <a:xfrm>
            <a:off x="5268251" y="3942005"/>
            <a:ext cx="331470" cy="100965"/>
          </a:xfrm>
          <a:custGeom>
            <a:avLst/>
            <a:gdLst/>
            <a:ahLst/>
            <a:cxnLst/>
            <a:rect l="l" t="t" r="r" b="b"/>
            <a:pathLst>
              <a:path w="331470" h="100965">
                <a:moveTo>
                  <a:pt x="268579" y="0"/>
                </a:moveTo>
                <a:lnTo>
                  <a:pt x="62712" y="0"/>
                </a:lnTo>
                <a:lnTo>
                  <a:pt x="38297" y="3957"/>
                </a:lnTo>
                <a:lnTo>
                  <a:pt x="18364" y="14754"/>
                </a:lnTo>
                <a:lnTo>
                  <a:pt x="4926" y="30775"/>
                </a:lnTo>
                <a:lnTo>
                  <a:pt x="0" y="50406"/>
                </a:lnTo>
                <a:lnTo>
                  <a:pt x="8101" y="70033"/>
                </a:lnTo>
                <a:lnTo>
                  <a:pt x="28521" y="86059"/>
                </a:lnTo>
                <a:lnTo>
                  <a:pt x="55431" y="96863"/>
                </a:lnTo>
                <a:lnTo>
                  <a:pt x="83007" y="100825"/>
                </a:lnTo>
                <a:lnTo>
                  <a:pt x="248259" y="100825"/>
                </a:lnTo>
                <a:lnTo>
                  <a:pt x="275834" y="96863"/>
                </a:lnTo>
                <a:lnTo>
                  <a:pt x="302745" y="86059"/>
                </a:lnTo>
                <a:lnTo>
                  <a:pt x="323165" y="70033"/>
                </a:lnTo>
                <a:lnTo>
                  <a:pt x="331266" y="50406"/>
                </a:lnTo>
                <a:lnTo>
                  <a:pt x="326338" y="30775"/>
                </a:lnTo>
                <a:lnTo>
                  <a:pt x="312901" y="14754"/>
                </a:lnTo>
                <a:lnTo>
                  <a:pt x="292974" y="3957"/>
                </a:lnTo>
                <a:lnTo>
                  <a:pt x="268579" y="0"/>
                </a:lnTo>
                <a:close/>
              </a:path>
            </a:pathLst>
          </a:custGeom>
          <a:solidFill>
            <a:srgbClr val="404041"/>
          </a:solidFill>
        </p:spPr>
        <p:txBody>
          <a:bodyPr wrap="square" lIns="0" tIns="0" rIns="0" bIns="0" rtlCol="0"/>
          <a:lstStyle/>
          <a:p>
            <a:endParaRPr>
              <a:latin typeface="+mn-ea"/>
            </a:endParaRPr>
          </a:p>
        </p:txBody>
      </p:sp>
      <p:sp>
        <p:nvSpPr>
          <p:cNvPr id="117" name="object 165">
            <a:extLst>
              <a:ext uri="{FF2B5EF4-FFF2-40B4-BE49-F238E27FC236}">
                <a16:creationId xmlns:a16="http://schemas.microsoft.com/office/drawing/2014/main" id="{9337E58E-104F-84DB-1B3E-04F1917B44BE}"/>
              </a:ext>
            </a:extLst>
          </p:cNvPr>
          <p:cNvSpPr/>
          <p:nvPr/>
        </p:nvSpPr>
        <p:spPr>
          <a:xfrm>
            <a:off x="5268251" y="3942005"/>
            <a:ext cx="331470" cy="100965"/>
          </a:xfrm>
          <a:custGeom>
            <a:avLst/>
            <a:gdLst/>
            <a:ahLst/>
            <a:cxnLst/>
            <a:rect l="l" t="t" r="r" b="b"/>
            <a:pathLst>
              <a:path w="331470" h="100965">
                <a:moveTo>
                  <a:pt x="331266" y="50406"/>
                </a:moveTo>
                <a:lnTo>
                  <a:pt x="323165" y="70033"/>
                </a:lnTo>
                <a:lnTo>
                  <a:pt x="302745" y="86059"/>
                </a:lnTo>
                <a:lnTo>
                  <a:pt x="275834" y="96863"/>
                </a:lnTo>
                <a:lnTo>
                  <a:pt x="248259" y="100825"/>
                </a:lnTo>
                <a:lnTo>
                  <a:pt x="83007" y="100825"/>
                </a:lnTo>
                <a:lnTo>
                  <a:pt x="55431" y="96863"/>
                </a:lnTo>
                <a:lnTo>
                  <a:pt x="28521" y="86059"/>
                </a:lnTo>
                <a:lnTo>
                  <a:pt x="8101" y="70033"/>
                </a:lnTo>
                <a:lnTo>
                  <a:pt x="0" y="50406"/>
                </a:lnTo>
                <a:lnTo>
                  <a:pt x="4926" y="30775"/>
                </a:lnTo>
                <a:lnTo>
                  <a:pt x="18364" y="14754"/>
                </a:lnTo>
                <a:lnTo>
                  <a:pt x="38297" y="3957"/>
                </a:lnTo>
                <a:lnTo>
                  <a:pt x="62712" y="0"/>
                </a:lnTo>
                <a:lnTo>
                  <a:pt x="268579" y="0"/>
                </a:lnTo>
                <a:lnTo>
                  <a:pt x="292974" y="3957"/>
                </a:lnTo>
                <a:lnTo>
                  <a:pt x="312901" y="14754"/>
                </a:lnTo>
                <a:lnTo>
                  <a:pt x="326338" y="30775"/>
                </a:lnTo>
                <a:lnTo>
                  <a:pt x="331266" y="50406"/>
                </a:lnTo>
                <a:close/>
              </a:path>
            </a:pathLst>
          </a:custGeom>
          <a:ln w="3175">
            <a:solidFill>
              <a:srgbClr val="6D6E70"/>
            </a:solidFill>
          </a:ln>
        </p:spPr>
        <p:txBody>
          <a:bodyPr wrap="square" lIns="0" tIns="0" rIns="0" bIns="0" rtlCol="0"/>
          <a:lstStyle/>
          <a:p>
            <a:endParaRPr>
              <a:latin typeface="+mn-ea"/>
            </a:endParaRPr>
          </a:p>
        </p:txBody>
      </p:sp>
      <p:pic>
        <p:nvPicPr>
          <p:cNvPr id="118" name="object 166">
            <a:extLst>
              <a:ext uri="{FF2B5EF4-FFF2-40B4-BE49-F238E27FC236}">
                <a16:creationId xmlns:a16="http://schemas.microsoft.com/office/drawing/2014/main" id="{348B068F-97D3-D25E-9858-26A70AD4985B}"/>
              </a:ext>
            </a:extLst>
          </p:cNvPr>
          <p:cNvPicPr/>
          <p:nvPr/>
        </p:nvPicPr>
        <p:blipFill>
          <a:blip r:embed="rId12" cstate="print"/>
          <a:stretch>
            <a:fillRect/>
          </a:stretch>
        </p:blipFill>
        <p:spPr>
          <a:xfrm>
            <a:off x="5353023" y="3915233"/>
            <a:ext cx="155422" cy="162331"/>
          </a:xfrm>
          <a:prstGeom prst="rect">
            <a:avLst/>
          </a:prstGeom>
        </p:spPr>
      </p:pic>
      <p:sp>
        <p:nvSpPr>
          <p:cNvPr id="119" name="object 167">
            <a:extLst>
              <a:ext uri="{FF2B5EF4-FFF2-40B4-BE49-F238E27FC236}">
                <a16:creationId xmlns:a16="http://schemas.microsoft.com/office/drawing/2014/main" id="{DA87C1C5-33EC-9F16-BCEC-846E3CBC75C5}"/>
              </a:ext>
            </a:extLst>
          </p:cNvPr>
          <p:cNvSpPr/>
          <p:nvPr/>
        </p:nvSpPr>
        <p:spPr>
          <a:xfrm>
            <a:off x="4895709" y="4211626"/>
            <a:ext cx="0" cy="101600"/>
          </a:xfrm>
          <a:custGeom>
            <a:avLst/>
            <a:gdLst/>
            <a:ahLst/>
            <a:cxnLst/>
            <a:rect l="l" t="t" r="r" b="b"/>
            <a:pathLst>
              <a:path h="101600">
                <a:moveTo>
                  <a:pt x="0" y="101599"/>
                </a:moveTo>
                <a:lnTo>
                  <a:pt x="0" y="0"/>
                </a:lnTo>
              </a:path>
            </a:pathLst>
          </a:custGeom>
          <a:ln w="9525">
            <a:solidFill>
              <a:srgbClr val="231F20"/>
            </a:solidFill>
          </a:ln>
        </p:spPr>
        <p:txBody>
          <a:bodyPr wrap="square" lIns="0" tIns="0" rIns="0" bIns="0" rtlCol="0"/>
          <a:lstStyle/>
          <a:p>
            <a:endParaRPr>
              <a:latin typeface="+mn-ea"/>
            </a:endParaRPr>
          </a:p>
        </p:txBody>
      </p:sp>
      <p:sp>
        <p:nvSpPr>
          <p:cNvPr id="120" name="object 168">
            <a:extLst>
              <a:ext uri="{FF2B5EF4-FFF2-40B4-BE49-F238E27FC236}">
                <a16:creationId xmlns:a16="http://schemas.microsoft.com/office/drawing/2014/main" id="{FFDE0681-BE66-1AE7-156D-8359192E1DB1}"/>
              </a:ext>
            </a:extLst>
          </p:cNvPr>
          <p:cNvSpPr/>
          <p:nvPr/>
        </p:nvSpPr>
        <p:spPr>
          <a:xfrm>
            <a:off x="4867667" y="4211626"/>
            <a:ext cx="56515" cy="28575"/>
          </a:xfrm>
          <a:custGeom>
            <a:avLst/>
            <a:gdLst/>
            <a:ahLst/>
            <a:cxnLst/>
            <a:rect l="l" t="t" r="r" b="b"/>
            <a:pathLst>
              <a:path w="56514" h="28575">
                <a:moveTo>
                  <a:pt x="56083" y="28054"/>
                </a:moveTo>
                <a:lnTo>
                  <a:pt x="28041" y="0"/>
                </a:lnTo>
                <a:lnTo>
                  <a:pt x="0" y="28054"/>
                </a:lnTo>
              </a:path>
            </a:pathLst>
          </a:custGeom>
          <a:ln w="9525">
            <a:solidFill>
              <a:srgbClr val="231F20"/>
            </a:solidFill>
          </a:ln>
        </p:spPr>
        <p:txBody>
          <a:bodyPr wrap="square" lIns="0" tIns="0" rIns="0" bIns="0" rtlCol="0"/>
          <a:lstStyle/>
          <a:p>
            <a:endParaRPr>
              <a:latin typeface="+mn-ea"/>
            </a:endParaRPr>
          </a:p>
        </p:txBody>
      </p:sp>
      <p:sp>
        <p:nvSpPr>
          <p:cNvPr id="121" name="object 169">
            <a:extLst>
              <a:ext uri="{FF2B5EF4-FFF2-40B4-BE49-F238E27FC236}">
                <a16:creationId xmlns:a16="http://schemas.microsoft.com/office/drawing/2014/main" id="{9713CCC5-86C4-3AA8-5373-2DCA52CAC2AC}"/>
              </a:ext>
            </a:extLst>
          </p:cNvPr>
          <p:cNvSpPr/>
          <p:nvPr/>
        </p:nvSpPr>
        <p:spPr>
          <a:xfrm>
            <a:off x="4032617" y="4101796"/>
            <a:ext cx="55880" cy="53340"/>
          </a:xfrm>
          <a:custGeom>
            <a:avLst/>
            <a:gdLst/>
            <a:ahLst/>
            <a:cxnLst/>
            <a:rect l="l" t="t" r="r" b="b"/>
            <a:pathLst>
              <a:path w="55879" h="53340">
                <a:moveTo>
                  <a:pt x="27927" y="0"/>
                </a:moveTo>
                <a:lnTo>
                  <a:pt x="17053" y="473"/>
                </a:lnTo>
                <a:lnTo>
                  <a:pt x="8177" y="2412"/>
                </a:lnTo>
                <a:lnTo>
                  <a:pt x="2193" y="6600"/>
                </a:lnTo>
                <a:lnTo>
                  <a:pt x="0" y="13817"/>
                </a:lnTo>
                <a:lnTo>
                  <a:pt x="0" y="39509"/>
                </a:lnTo>
                <a:lnTo>
                  <a:pt x="2193" y="46726"/>
                </a:lnTo>
                <a:lnTo>
                  <a:pt x="8177" y="50914"/>
                </a:lnTo>
                <a:lnTo>
                  <a:pt x="17053" y="52854"/>
                </a:lnTo>
                <a:lnTo>
                  <a:pt x="27927" y="53327"/>
                </a:lnTo>
                <a:lnTo>
                  <a:pt x="38802" y="52854"/>
                </a:lnTo>
                <a:lnTo>
                  <a:pt x="47683" y="50914"/>
                </a:lnTo>
                <a:lnTo>
                  <a:pt x="53671" y="46726"/>
                </a:lnTo>
                <a:lnTo>
                  <a:pt x="55867" y="39509"/>
                </a:lnTo>
                <a:lnTo>
                  <a:pt x="55867" y="13817"/>
                </a:lnTo>
                <a:lnTo>
                  <a:pt x="53671" y="6600"/>
                </a:lnTo>
                <a:lnTo>
                  <a:pt x="47683" y="2412"/>
                </a:lnTo>
                <a:lnTo>
                  <a:pt x="38802" y="473"/>
                </a:lnTo>
                <a:lnTo>
                  <a:pt x="27927" y="0"/>
                </a:lnTo>
                <a:close/>
              </a:path>
            </a:pathLst>
          </a:custGeom>
          <a:solidFill>
            <a:srgbClr val="404041"/>
          </a:solidFill>
        </p:spPr>
        <p:txBody>
          <a:bodyPr wrap="square" lIns="0" tIns="0" rIns="0" bIns="0" rtlCol="0"/>
          <a:lstStyle/>
          <a:p>
            <a:endParaRPr>
              <a:latin typeface="+mn-ea"/>
            </a:endParaRPr>
          </a:p>
        </p:txBody>
      </p:sp>
      <p:sp>
        <p:nvSpPr>
          <p:cNvPr id="122" name="object 170">
            <a:extLst>
              <a:ext uri="{FF2B5EF4-FFF2-40B4-BE49-F238E27FC236}">
                <a16:creationId xmlns:a16="http://schemas.microsoft.com/office/drawing/2014/main" id="{21E6402A-C29D-42C0-A331-853F14CF36C1}"/>
              </a:ext>
            </a:extLst>
          </p:cNvPr>
          <p:cNvSpPr/>
          <p:nvPr/>
        </p:nvSpPr>
        <p:spPr>
          <a:xfrm>
            <a:off x="4032617" y="4101796"/>
            <a:ext cx="55880" cy="53340"/>
          </a:xfrm>
          <a:custGeom>
            <a:avLst/>
            <a:gdLst/>
            <a:ahLst/>
            <a:cxnLst/>
            <a:rect l="l" t="t" r="r" b="b"/>
            <a:pathLst>
              <a:path w="55879" h="53340">
                <a:moveTo>
                  <a:pt x="0" y="39509"/>
                </a:moveTo>
                <a:lnTo>
                  <a:pt x="2193" y="46726"/>
                </a:lnTo>
                <a:lnTo>
                  <a:pt x="8177" y="50914"/>
                </a:lnTo>
                <a:lnTo>
                  <a:pt x="17053" y="52854"/>
                </a:lnTo>
                <a:lnTo>
                  <a:pt x="27927" y="53327"/>
                </a:lnTo>
                <a:lnTo>
                  <a:pt x="38802" y="52854"/>
                </a:lnTo>
                <a:lnTo>
                  <a:pt x="47683" y="50914"/>
                </a:lnTo>
                <a:lnTo>
                  <a:pt x="53671" y="46726"/>
                </a:lnTo>
                <a:lnTo>
                  <a:pt x="55867" y="39509"/>
                </a:lnTo>
                <a:lnTo>
                  <a:pt x="55867" y="13817"/>
                </a:lnTo>
                <a:lnTo>
                  <a:pt x="53671" y="6600"/>
                </a:lnTo>
                <a:lnTo>
                  <a:pt x="47683" y="2412"/>
                </a:lnTo>
                <a:lnTo>
                  <a:pt x="38802" y="473"/>
                </a:lnTo>
                <a:lnTo>
                  <a:pt x="27927" y="0"/>
                </a:lnTo>
                <a:lnTo>
                  <a:pt x="17053" y="473"/>
                </a:lnTo>
                <a:lnTo>
                  <a:pt x="8177" y="2412"/>
                </a:lnTo>
                <a:lnTo>
                  <a:pt x="2193" y="6600"/>
                </a:lnTo>
                <a:lnTo>
                  <a:pt x="0" y="13817"/>
                </a:lnTo>
                <a:lnTo>
                  <a:pt x="0" y="39509"/>
                </a:lnTo>
                <a:close/>
              </a:path>
            </a:pathLst>
          </a:custGeom>
          <a:ln w="3175">
            <a:solidFill>
              <a:srgbClr val="6D6E70"/>
            </a:solidFill>
          </a:ln>
        </p:spPr>
        <p:txBody>
          <a:bodyPr wrap="square" lIns="0" tIns="0" rIns="0" bIns="0" rtlCol="0"/>
          <a:lstStyle/>
          <a:p>
            <a:endParaRPr>
              <a:latin typeface="+mn-ea"/>
            </a:endParaRPr>
          </a:p>
        </p:txBody>
      </p:sp>
      <p:sp>
        <p:nvSpPr>
          <p:cNvPr id="123" name="object 171">
            <a:extLst>
              <a:ext uri="{FF2B5EF4-FFF2-40B4-BE49-F238E27FC236}">
                <a16:creationId xmlns:a16="http://schemas.microsoft.com/office/drawing/2014/main" id="{21FA877C-DC17-A306-BFC8-A59FE9313DCC}"/>
              </a:ext>
            </a:extLst>
          </p:cNvPr>
          <p:cNvSpPr/>
          <p:nvPr/>
        </p:nvSpPr>
        <p:spPr>
          <a:xfrm>
            <a:off x="4296076" y="3918414"/>
            <a:ext cx="50165" cy="66040"/>
          </a:xfrm>
          <a:custGeom>
            <a:avLst/>
            <a:gdLst/>
            <a:ahLst/>
            <a:cxnLst/>
            <a:rect l="l" t="t" r="r" b="b"/>
            <a:pathLst>
              <a:path w="50164" h="66040">
                <a:moveTo>
                  <a:pt x="22654" y="0"/>
                </a:moveTo>
                <a:lnTo>
                  <a:pt x="13146" y="591"/>
                </a:lnTo>
                <a:lnTo>
                  <a:pt x="5486" y="6256"/>
                </a:lnTo>
                <a:lnTo>
                  <a:pt x="993" y="15720"/>
                </a:lnTo>
                <a:lnTo>
                  <a:pt x="0" y="27684"/>
                </a:lnTo>
                <a:lnTo>
                  <a:pt x="2833" y="40850"/>
                </a:lnTo>
                <a:lnTo>
                  <a:pt x="9132" y="52759"/>
                </a:lnTo>
                <a:lnTo>
                  <a:pt x="17586" y="61279"/>
                </a:lnTo>
                <a:lnTo>
                  <a:pt x="27110" y="65630"/>
                </a:lnTo>
                <a:lnTo>
                  <a:pt x="36615" y="65031"/>
                </a:lnTo>
                <a:lnTo>
                  <a:pt x="44276" y="59387"/>
                </a:lnTo>
                <a:lnTo>
                  <a:pt x="48771" y="49935"/>
                </a:lnTo>
                <a:lnTo>
                  <a:pt x="49772" y="37975"/>
                </a:lnTo>
                <a:lnTo>
                  <a:pt x="46953" y="24810"/>
                </a:lnTo>
                <a:lnTo>
                  <a:pt x="40646" y="12885"/>
                </a:lnTo>
                <a:lnTo>
                  <a:pt x="32183" y="4356"/>
                </a:lnTo>
                <a:lnTo>
                  <a:pt x="22654" y="0"/>
                </a:lnTo>
                <a:close/>
              </a:path>
            </a:pathLst>
          </a:custGeom>
          <a:solidFill>
            <a:srgbClr val="404041"/>
          </a:solidFill>
        </p:spPr>
        <p:txBody>
          <a:bodyPr wrap="square" lIns="0" tIns="0" rIns="0" bIns="0" rtlCol="0"/>
          <a:lstStyle/>
          <a:p>
            <a:endParaRPr>
              <a:latin typeface="+mn-ea"/>
            </a:endParaRPr>
          </a:p>
        </p:txBody>
      </p:sp>
      <p:sp>
        <p:nvSpPr>
          <p:cNvPr id="124" name="object 172">
            <a:extLst>
              <a:ext uri="{FF2B5EF4-FFF2-40B4-BE49-F238E27FC236}">
                <a16:creationId xmlns:a16="http://schemas.microsoft.com/office/drawing/2014/main" id="{CD58EA1F-BBBF-FCAD-DDC7-35E3B46FAF8A}"/>
              </a:ext>
            </a:extLst>
          </p:cNvPr>
          <p:cNvSpPr/>
          <p:nvPr/>
        </p:nvSpPr>
        <p:spPr>
          <a:xfrm>
            <a:off x="4296076" y="3918414"/>
            <a:ext cx="50165" cy="66040"/>
          </a:xfrm>
          <a:custGeom>
            <a:avLst/>
            <a:gdLst/>
            <a:ahLst/>
            <a:cxnLst/>
            <a:rect l="l" t="t" r="r" b="b"/>
            <a:pathLst>
              <a:path w="50164" h="66040">
                <a:moveTo>
                  <a:pt x="2833" y="40850"/>
                </a:moveTo>
                <a:lnTo>
                  <a:pt x="0" y="27684"/>
                </a:lnTo>
                <a:lnTo>
                  <a:pt x="993" y="15720"/>
                </a:lnTo>
                <a:lnTo>
                  <a:pt x="5486" y="6256"/>
                </a:lnTo>
                <a:lnTo>
                  <a:pt x="13146" y="591"/>
                </a:lnTo>
                <a:lnTo>
                  <a:pt x="22654" y="0"/>
                </a:lnTo>
                <a:lnTo>
                  <a:pt x="32183" y="4356"/>
                </a:lnTo>
                <a:lnTo>
                  <a:pt x="40646" y="12885"/>
                </a:lnTo>
                <a:lnTo>
                  <a:pt x="46953" y="24810"/>
                </a:lnTo>
                <a:lnTo>
                  <a:pt x="49772" y="37975"/>
                </a:lnTo>
                <a:lnTo>
                  <a:pt x="48771" y="49935"/>
                </a:lnTo>
                <a:lnTo>
                  <a:pt x="44276" y="59387"/>
                </a:lnTo>
                <a:lnTo>
                  <a:pt x="36615" y="65031"/>
                </a:lnTo>
                <a:lnTo>
                  <a:pt x="27110" y="65630"/>
                </a:lnTo>
                <a:lnTo>
                  <a:pt x="17586" y="61279"/>
                </a:lnTo>
                <a:lnTo>
                  <a:pt x="9132" y="52759"/>
                </a:lnTo>
                <a:lnTo>
                  <a:pt x="2833" y="40850"/>
                </a:lnTo>
                <a:close/>
              </a:path>
            </a:pathLst>
          </a:custGeom>
          <a:ln w="3175">
            <a:solidFill>
              <a:srgbClr val="6D6E70"/>
            </a:solidFill>
          </a:ln>
        </p:spPr>
        <p:txBody>
          <a:bodyPr wrap="square" lIns="0" tIns="0" rIns="0" bIns="0" rtlCol="0"/>
          <a:lstStyle/>
          <a:p>
            <a:endParaRPr>
              <a:latin typeface="+mn-ea"/>
            </a:endParaRPr>
          </a:p>
        </p:txBody>
      </p:sp>
      <p:sp>
        <p:nvSpPr>
          <p:cNvPr id="125" name="object 173">
            <a:extLst>
              <a:ext uri="{FF2B5EF4-FFF2-40B4-BE49-F238E27FC236}">
                <a16:creationId xmlns:a16="http://schemas.microsoft.com/office/drawing/2014/main" id="{4331E932-7C8F-15E8-F4BC-5B52CAEC8989}"/>
              </a:ext>
            </a:extLst>
          </p:cNvPr>
          <p:cNvSpPr/>
          <p:nvPr/>
        </p:nvSpPr>
        <p:spPr>
          <a:xfrm>
            <a:off x="3782681" y="3920375"/>
            <a:ext cx="50165" cy="66040"/>
          </a:xfrm>
          <a:custGeom>
            <a:avLst/>
            <a:gdLst/>
            <a:ahLst/>
            <a:cxnLst/>
            <a:rect l="l" t="t" r="r" b="b"/>
            <a:pathLst>
              <a:path w="50164" h="66040">
                <a:moveTo>
                  <a:pt x="27108" y="0"/>
                </a:moveTo>
                <a:lnTo>
                  <a:pt x="17584" y="4353"/>
                </a:lnTo>
                <a:lnTo>
                  <a:pt x="9130" y="12880"/>
                </a:lnTo>
                <a:lnTo>
                  <a:pt x="2831" y="24804"/>
                </a:lnTo>
                <a:lnTo>
                  <a:pt x="0" y="37970"/>
                </a:lnTo>
                <a:lnTo>
                  <a:pt x="998" y="49931"/>
                </a:lnTo>
                <a:lnTo>
                  <a:pt x="5494" y="59387"/>
                </a:lnTo>
                <a:lnTo>
                  <a:pt x="13157" y="65038"/>
                </a:lnTo>
                <a:lnTo>
                  <a:pt x="22677" y="65630"/>
                </a:lnTo>
                <a:lnTo>
                  <a:pt x="32205" y="61276"/>
                </a:lnTo>
                <a:lnTo>
                  <a:pt x="40655" y="52754"/>
                </a:lnTo>
                <a:lnTo>
                  <a:pt x="46939" y="40844"/>
                </a:lnTo>
                <a:lnTo>
                  <a:pt x="49776" y="27678"/>
                </a:lnTo>
                <a:lnTo>
                  <a:pt x="48777" y="15716"/>
                </a:lnTo>
                <a:lnTo>
                  <a:pt x="44277" y="6256"/>
                </a:lnTo>
                <a:lnTo>
                  <a:pt x="36613" y="598"/>
                </a:lnTo>
                <a:lnTo>
                  <a:pt x="27108" y="0"/>
                </a:lnTo>
                <a:close/>
              </a:path>
            </a:pathLst>
          </a:custGeom>
          <a:solidFill>
            <a:srgbClr val="404041"/>
          </a:solidFill>
        </p:spPr>
        <p:txBody>
          <a:bodyPr wrap="square" lIns="0" tIns="0" rIns="0" bIns="0" rtlCol="0"/>
          <a:lstStyle/>
          <a:p>
            <a:endParaRPr>
              <a:latin typeface="+mn-ea"/>
            </a:endParaRPr>
          </a:p>
        </p:txBody>
      </p:sp>
      <p:sp>
        <p:nvSpPr>
          <p:cNvPr id="126" name="object 174">
            <a:extLst>
              <a:ext uri="{FF2B5EF4-FFF2-40B4-BE49-F238E27FC236}">
                <a16:creationId xmlns:a16="http://schemas.microsoft.com/office/drawing/2014/main" id="{64294637-1508-1061-40A0-293E4005DCF9}"/>
              </a:ext>
            </a:extLst>
          </p:cNvPr>
          <p:cNvSpPr/>
          <p:nvPr/>
        </p:nvSpPr>
        <p:spPr>
          <a:xfrm>
            <a:off x="3782681" y="3920375"/>
            <a:ext cx="50165" cy="66040"/>
          </a:xfrm>
          <a:custGeom>
            <a:avLst/>
            <a:gdLst/>
            <a:ahLst/>
            <a:cxnLst/>
            <a:rect l="l" t="t" r="r" b="b"/>
            <a:pathLst>
              <a:path w="50164" h="66040">
                <a:moveTo>
                  <a:pt x="46939" y="40844"/>
                </a:moveTo>
                <a:lnTo>
                  <a:pt x="49776" y="27678"/>
                </a:lnTo>
                <a:lnTo>
                  <a:pt x="48777" y="15716"/>
                </a:lnTo>
                <a:lnTo>
                  <a:pt x="44277" y="6256"/>
                </a:lnTo>
                <a:lnTo>
                  <a:pt x="36613" y="598"/>
                </a:lnTo>
                <a:lnTo>
                  <a:pt x="27108" y="0"/>
                </a:lnTo>
                <a:lnTo>
                  <a:pt x="17584" y="4353"/>
                </a:lnTo>
                <a:lnTo>
                  <a:pt x="9130" y="12880"/>
                </a:lnTo>
                <a:lnTo>
                  <a:pt x="2831" y="24804"/>
                </a:lnTo>
                <a:lnTo>
                  <a:pt x="0" y="37970"/>
                </a:lnTo>
                <a:lnTo>
                  <a:pt x="998" y="49931"/>
                </a:lnTo>
                <a:lnTo>
                  <a:pt x="5494" y="59387"/>
                </a:lnTo>
                <a:lnTo>
                  <a:pt x="13157" y="65038"/>
                </a:lnTo>
                <a:lnTo>
                  <a:pt x="22677" y="65630"/>
                </a:lnTo>
                <a:lnTo>
                  <a:pt x="32205" y="61276"/>
                </a:lnTo>
                <a:lnTo>
                  <a:pt x="40655" y="52754"/>
                </a:lnTo>
                <a:lnTo>
                  <a:pt x="46939" y="40844"/>
                </a:lnTo>
                <a:close/>
              </a:path>
            </a:pathLst>
          </a:custGeom>
          <a:ln w="3175">
            <a:solidFill>
              <a:srgbClr val="6D6E70"/>
            </a:solidFill>
          </a:ln>
        </p:spPr>
        <p:txBody>
          <a:bodyPr wrap="square" lIns="0" tIns="0" rIns="0" bIns="0" rtlCol="0"/>
          <a:lstStyle/>
          <a:p>
            <a:endParaRPr>
              <a:latin typeface="+mn-ea"/>
            </a:endParaRPr>
          </a:p>
        </p:txBody>
      </p:sp>
      <p:sp>
        <p:nvSpPr>
          <p:cNvPr id="127" name="object 175">
            <a:extLst>
              <a:ext uri="{FF2B5EF4-FFF2-40B4-BE49-F238E27FC236}">
                <a16:creationId xmlns:a16="http://schemas.microsoft.com/office/drawing/2014/main" id="{5371F8FB-54FC-DEBA-28B9-9166F37F363B}"/>
              </a:ext>
            </a:extLst>
          </p:cNvPr>
          <p:cNvSpPr/>
          <p:nvPr/>
        </p:nvSpPr>
        <p:spPr>
          <a:xfrm>
            <a:off x="3958106" y="4386899"/>
            <a:ext cx="205104" cy="34925"/>
          </a:xfrm>
          <a:custGeom>
            <a:avLst/>
            <a:gdLst/>
            <a:ahLst/>
            <a:cxnLst/>
            <a:rect l="l" t="t" r="r" b="b"/>
            <a:pathLst>
              <a:path w="205104" h="34925">
                <a:moveTo>
                  <a:pt x="151752" y="0"/>
                </a:moveTo>
                <a:lnTo>
                  <a:pt x="53136" y="0"/>
                </a:lnTo>
                <a:lnTo>
                  <a:pt x="34804" y="1895"/>
                </a:lnTo>
                <a:lnTo>
                  <a:pt x="17653" y="7945"/>
                </a:lnTo>
                <a:lnTo>
                  <a:pt x="4959" y="18693"/>
                </a:lnTo>
                <a:lnTo>
                  <a:pt x="0" y="34683"/>
                </a:lnTo>
                <a:lnTo>
                  <a:pt x="204889" y="34683"/>
                </a:lnTo>
                <a:lnTo>
                  <a:pt x="199927" y="18693"/>
                </a:lnTo>
                <a:lnTo>
                  <a:pt x="187231" y="7945"/>
                </a:lnTo>
                <a:lnTo>
                  <a:pt x="170079" y="1895"/>
                </a:lnTo>
                <a:lnTo>
                  <a:pt x="151752" y="0"/>
                </a:lnTo>
                <a:close/>
              </a:path>
            </a:pathLst>
          </a:custGeom>
          <a:solidFill>
            <a:srgbClr val="404041"/>
          </a:solidFill>
        </p:spPr>
        <p:txBody>
          <a:bodyPr wrap="square" lIns="0" tIns="0" rIns="0" bIns="0" rtlCol="0"/>
          <a:lstStyle/>
          <a:p>
            <a:endParaRPr>
              <a:latin typeface="+mn-ea"/>
            </a:endParaRPr>
          </a:p>
        </p:txBody>
      </p:sp>
      <p:sp>
        <p:nvSpPr>
          <p:cNvPr id="128" name="object 176">
            <a:extLst>
              <a:ext uri="{FF2B5EF4-FFF2-40B4-BE49-F238E27FC236}">
                <a16:creationId xmlns:a16="http://schemas.microsoft.com/office/drawing/2014/main" id="{83037289-C57D-5A85-436C-0DE067D0BA7D}"/>
              </a:ext>
            </a:extLst>
          </p:cNvPr>
          <p:cNvSpPr/>
          <p:nvPr/>
        </p:nvSpPr>
        <p:spPr>
          <a:xfrm>
            <a:off x="3958106" y="4386899"/>
            <a:ext cx="205104" cy="34925"/>
          </a:xfrm>
          <a:custGeom>
            <a:avLst/>
            <a:gdLst/>
            <a:ahLst/>
            <a:cxnLst/>
            <a:rect l="l" t="t" r="r" b="b"/>
            <a:pathLst>
              <a:path w="205104" h="34925">
                <a:moveTo>
                  <a:pt x="0" y="34683"/>
                </a:moveTo>
                <a:lnTo>
                  <a:pt x="4959" y="18693"/>
                </a:lnTo>
                <a:lnTo>
                  <a:pt x="17653" y="7945"/>
                </a:lnTo>
                <a:lnTo>
                  <a:pt x="34804" y="1895"/>
                </a:lnTo>
                <a:lnTo>
                  <a:pt x="53136" y="0"/>
                </a:lnTo>
                <a:lnTo>
                  <a:pt x="151752" y="0"/>
                </a:lnTo>
                <a:lnTo>
                  <a:pt x="170079" y="1895"/>
                </a:lnTo>
                <a:lnTo>
                  <a:pt x="187231" y="7945"/>
                </a:lnTo>
                <a:lnTo>
                  <a:pt x="199927" y="18693"/>
                </a:lnTo>
                <a:lnTo>
                  <a:pt x="204889" y="34683"/>
                </a:lnTo>
              </a:path>
            </a:pathLst>
          </a:custGeom>
          <a:ln w="3175">
            <a:solidFill>
              <a:srgbClr val="6D6E70"/>
            </a:solidFill>
          </a:ln>
        </p:spPr>
        <p:txBody>
          <a:bodyPr wrap="square" lIns="0" tIns="0" rIns="0" bIns="0" rtlCol="0"/>
          <a:lstStyle/>
          <a:p>
            <a:endParaRPr>
              <a:latin typeface="+mn-ea"/>
            </a:endParaRPr>
          </a:p>
        </p:txBody>
      </p:sp>
      <p:sp>
        <p:nvSpPr>
          <p:cNvPr id="129" name="object 177">
            <a:extLst>
              <a:ext uri="{FF2B5EF4-FFF2-40B4-BE49-F238E27FC236}">
                <a16:creationId xmlns:a16="http://schemas.microsoft.com/office/drawing/2014/main" id="{070F255D-BC96-EB4E-F2A5-F365ED7764AF}"/>
              </a:ext>
            </a:extLst>
          </p:cNvPr>
          <p:cNvSpPr/>
          <p:nvPr/>
        </p:nvSpPr>
        <p:spPr>
          <a:xfrm>
            <a:off x="3990097" y="3944304"/>
            <a:ext cx="140970" cy="173990"/>
          </a:xfrm>
          <a:custGeom>
            <a:avLst/>
            <a:gdLst/>
            <a:ahLst/>
            <a:cxnLst/>
            <a:rect l="l" t="t" r="r" b="b"/>
            <a:pathLst>
              <a:path w="140970" h="173990">
                <a:moveTo>
                  <a:pt x="70446" y="0"/>
                </a:moveTo>
                <a:lnTo>
                  <a:pt x="43023" y="6836"/>
                </a:lnTo>
                <a:lnTo>
                  <a:pt x="20631" y="25480"/>
                </a:lnTo>
                <a:lnTo>
                  <a:pt x="5535" y="53133"/>
                </a:lnTo>
                <a:lnTo>
                  <a:pt x="0" y="86994"/>
                </a:lnTo>
                <a:lnTo>
                  <a:pt x="5535" y="120856"/>
                </a:lnTo>
                <a:lnTo>
                  <a:pt x="20631" y="148509"/>
                </a:lnTo>
                <a:lnTo>
                  <a:pt x="43023" y="167153"/>
                </a:lnTo>
                <a:lnTo>
                  <a:pt x="70446" y="173989"/>
                </a:lnTo>
                <a:lnTo>
                  <a:pt x="97865" y="167153"/>
                </a:lnTo>
                <a:lnTo>
                  <a:pt x="120257" y="148509"/>
                </a:lnTo>
                <a:lnTo>
                  <a:pt x="135356" y="120856"/>
                </a:lnTo>
                <a:lnTo>
                  <a:pt x="140893" y="86994"/>
                </a:lnTo>
                <a:lnTo>
                  <a:pt x="135356" y="53133"/>
                </a:lnTo>
                <a:lnTo>
                  <a:pt x="120257" y="25480"/>
                </a:lnTo>
                <a:lnTo>
                  <a:pt x="97865" y="6836"/>
                </a:lnTo>
                <a:lnTo>
                  <a:pt x="70446" y="0"/>
                </a:lnTo>
                <a:close/>
              </a:path>
            </a:pathLst>
          </a:custGeom>
          <a:solidFill>
            <a:srgbClr val="404041"/>
          </a:solidFill>
        </p:spPr>
        <p:txBody>
          <a:bodyPr wrap="square" lIns="0" tIns="0" rIns="0" bIns="0" rtlCol="0"/>
          <a:lstStyle/>
          <a:p>
            <a:endParaRPr>
              <a:latin typeface="+mn-ea"/>
            </a:endParaRPr>
          </a:p>
        </p:txBody>
      </p:sp>
      <p:sp>
        <p:nvSpPr>
          <p:cNvPr id="130" name="object 178">
            <a:extLst>
              <a:ext uri="{FF2B5EF4-FFF2-40B4-BE49-F238E27FC236}">
                <a16:creationId xmlns:a16="http://schemas.microsoft.com/office/drawing/2014/main" id="{CC1F8998-CB6D-1034-B152-F25D250A4AD2}"/>
              </a:ext>
            </a:extLst>
          </p:cNvPr>
          <p:cNvSpPr/>
          <p:nvPr/>
        </p:nvSpPr>
        <p:spPr>
          <a:xfrm>
            <a:off x="3990097" y="3944304"/>
            <a:ext cx="140970" cy="173990"/>
          </a:xfrm>
          <a:custGeom>
            <a:avLst/>
            <a:gdLst/>
            <a:ahLst/>
            <a:cxnLst/>
            <a:rect l="l" t="t" r="r" b="b"/>
            <a:pathLst>
              <a:path w="140970" h="173990">
                <a:moveTo>
                  <a:pt x="0" y="86994"/>
                </a:moveTo>
                <a:lnTo>
                  <a:pt x="5535" y="120856"/>
                </a:lnTo>
                <a:lnTo>
                  <a:pt x="20631" y="148509"/>
                </a:lnTo>
                <a:lnTo>
                  <a:pt x="43023" y="167153"/>
                </a:lnTo>
                <a:lnTo>
                  <a:pt x="70446" y="173989"/>
                </a:lnTo>
                <a:lnTo>
                  <a:pt x="97865" y="167153"/>
                </a:lnTo>
                <a:lnTo>
                  <a:pt x="120257" y="148509"/>
                </a:lnTo>
                <a:lnTo>
                  <a:pt x="135356" y="120856"/>
                </a:lnTo>
                <a:lnTo>
                  <a:pt x="140893" y="86994"/>
                </a:lnTo>
                <a:lnTo>
                  <a:pt x="135356" y="53133"/>
                </a:lnTo>
                <a:lnTo>
                  <a:pt x="120257" y="25480"/>
                </a:lnTo>
                <a:lnTo>
                  <a:pt x="97865" y="6836"/>
                </a:lnTo>
                <a:lnTo>
                  <a:pt x="70446" y="0"/>
                </a:lnTo>
                <a:lnTo>
                  <a:pt x="43023" y="6836"/>
                </a:lnTo>
                <a:lnTo>
                  <a:pt x="20631" y="25480"/>
                </a:lnTo>
                <a:lnTo>
                  <a:pt x="5535" y="53133"/>
                </a:lnTo>
                <a:lnTo>
                  <a:pt x="0" y="86994"/>
                </a:lnTo>
                <a:close/>
              </a:path>
            </a:pathLst>
          </a:custGeom>
          <a:ln w="3175">
            <a:solidFill>
              <a:srgbClr val="6D6E70"/>
            </a:solidFill>
          </a:ln>
        </p:spPr>
        <p:txBody>
          <a:bodyPr wrap="square" lIns="0" tIns="0" rIns="0" bIns="0" rtlCol="0"/>
          <a:lstStyle/>
          <a:p>
            <a:endParaRPr>
              <a:latin typeface="+mn-ea"/>
            </a:endParaRPr>
          </a:p>
        </p:txBody>
      </p:sp>
      <p:sp>
        <p:nvSpPr>
          <p:cNvPr id="131" name="object 179">
            <a:extLst>
              <a:ext uri="{FF2B5EF4-FFF2-40B4-BE49-F238E27FC236}">
                <a16:creationId xmlns:a16="http://schemas.microsoft.com/office/drawing/2014/main" id="{A10EF73F-B95C-9AC9-C993-BFA5D98460D3}"/>
              </a:ext>
            </a:extLst>
          </p:cNvPr>
          <p:cNvSpPr/>
          <p:nvPr/>
        </p:nvSpPr>
        <p:spPr>
          <a:xfrm>
            <a:off x="4145431" y="4126282"/>
            <a:ext cx="198120" cy="76200"/>
          </a:xfrm>
          <a:custGeom>
            <a:avLst/>
            <a:gdLst/>
            <a:ahLst/>
            <a:cxnLst/>
            <a:rect l="l" t="t" r="r" b="b"/>
            <a:pathLst>
              <a:path w="198120" h="76200">
                <a:moveTo>
                  <a:pt x="161239" y="0"/>
                </a:moveTo>
                <a:lnTo>
                  <a:pt x="24155" y="4787"/>
                </a:lnTo>
                <a:lnTo>
                  <a:pt x="0" y="41198"/>
                </a:lnTo>
                <a:lnTo>
                  <a:pt x="1698" y="54988"/>
                </a:lnTo>
                <a:lnTo>
                  <a:pt x="6226" y="66141"/>
                </a:lnTo>
                <a:lnTo>
                  <a:pt x="14301" y="73484"/>
                </a:lnTo>
                <a:lnTo>
                  <a:pt x="26644" y="75844"/>
                </a:lnTo>
                <a:lnTo>
                  <a:pt x="163728" y="60896"/>
                </a:lnTo>
                <a:lnTo>
                  <a:pt x="177453" y="59216"/>
                </a:lnTo>
                <a:lnTo>
                  <a:pt x="188480" y="54702"/>
                </a:lnTo>
                <a:lnTo>
                  <a:pt x="195707" y="46630"/>
                </a:lnTo>
                <a:lnTo>
                  <a:pt x="198031" y="34277"/>
                </a:lnTo>
                <a:lnTo>
                  <a:pt x="194746" y="20545"/>
                </a:lnTo>
                <a:lnTo>
                  <a:pt x="186731" y="9518"/>
                </a:lnTo>
                <a:lnTo>
                  <a:pt x="175167" y="2301"/>
                </a:lnTo>
                <a:lnTo>
                  <a:pt x="161239" y="0"/>
                </a:lnTo>
                <a:close/>
              </a:path>
            </a:pathLst>
          </a:custGeom>
          <a:solidFill>
            <a:srgbClr val="404041"/>
          </a:solidFill>
        </p:spPr>
        <p:txBody>
          <a:bodyPr wrap="square" lIns="0" tIns="0" rIns="0" bIns="0" rtlCol="0"/>
          <a:lstStyle/>
          <a:p>
            <a:endParaRPr>
              <a:latin typeface="+mn-ea"/>
            </a:endParaRPr>
          </a:p>
        </p:txBody>
      </p:sp>
      <p:sp>
        <p:nvSpPr>
          <p:cNvPr id="132" name="object 180">
            <a:extLst>
              <a:ext uri="{FF2B5EF4-FFF2-40B4-BE49-F238E27FC236}">
                <a16:creationId xmlns:a16="http://schemas.microsoft.com/office/drawing/2014/main" id="{48611F4A-0360-B0A9-0421-F4B4F8AD02BC}"/>
              </a:ext>
            </a:extLst>
          </p:cNvPr>
          <p:cNvSpPr/>
          <p:nvPr/>
        </p:nvSpPr>
        <p:spPr>
          <a:xfrm>
            <a:off x="4145431" y="4126282"/>
            <a:ext cx="198120" cy="76200"/>
          </a:xfrm>
          <a:custGeom>
            <a:avLst/>
            <a:gdLst/>
            <a:ahLst/>
            <a:cxnLst/>
            <a:rect l="l" t="t" r="r" b="b"/>
            <a:pathLst>
              <a:path w="198120" h="76200">
                <a:moveTo>
                  <a:pt x="198031" y="34277"/>
                </a:moveTo>
                <a:lnTo>
                  <a:pt x="163728" y="60896"/>
                </a:lnTo>
                <a:lnTo>
                  <a:pt x="26644" y="75844"/>
                </a:lnTo>
                <a:lnTo>
                  <a:pt x="14301" y="73484"/>
                </a:lnTo>
                <a:lnTo>
                  <a:pt x="6226" y="66141"/>
                </a:lnTo>
                <a:lnTo>
                  <a:pt x="1698" y="54988"/>
                </a:lnTo>
                <a:lnTo>
                  <a:pt x="0" y="41198"/>
                </a:lnTo>
                <a:lnTo>
                  <a:pt x="731" y="27324"/>
                </a:lnTo>
                <a:lnTo>
                  <a:pt x="4467" y="15882"/>
                </a:lnTo>
                <a:lnTo>
                  <a:pt x="12008" y="7996"/>
                </a:lnTo>
                <a:lnTo>
                  <a:pt x="24155" y="4787"/>
                </a:lnTo>
                <a:lnTo>
                  <a:pt x="161239" y="0"/>
                </a:lnTo>
                <a:lnTo>
                  <a:pt x="175167" y="2301"/>
                </a:lnTo>
                <a:lnTo>
                  <a:pt x="186731" y="9518"/>
                </a:lnTo>
                <a:lnTo>
                  <a:pt x="194746" y="20545"/>
                </a:lnTo>
                <a:lnTo>
                  <a:pt x="198031" y="34277"/>
                </a:lnTo>
                <a:close/>
              </a:path>
            </a:pathLst>
          </a:custGeom>
          <a:ln w="3175">
            <a:solidFill>
              <a:srgbClr val="6D6E70"/>
            </a:solidFill>
          </a:ln>
        </p:spPr>
        <p:txBody>
          <a:bodyPr wrap="square" lIns="0" tIns="0" rIns="0" bIns="0" rtlCol="0"/>
          <a:lstStyle/>
          <a:p>
            <a:endParaRPr>
              <a:latin typeface="+mn-ea"/>
            </a:endParaRPr>
          </a:p>
        </p:txBody>
      </p:sp>
      <p:sp>
        <p:nvSpPr>
          <p:cNvPr id="133" name="object 181">
            <a:extLst>
              <a:ext uri="{FF2B5EF4-FFF2-40B4-BE49-F238E27FC236}">
                <a16:creationId xmlns:a16="http://schemas.microsoft.com/office/drawing/2014/main" id="{058B763D-B2F9-238F-363B-43913BC3CF62}"/>
              </a:ext>
            </a:extLst>
          </p:cNvPr>
          <p:cNvSpPr/>
          <p:nvPr/>
        </p:nvSpPr>
        <p:spPr>
          <a:xfrm>
            <a:off x="3777207" y="4126282"/>
            <a:ext cx="198120" cy="76200"/>
          </a:xfrm>
          <a:custGeom>
            <a:avLst/>
            <a:gdLst/>
            <a:ahLst/>
            <a:cxnLst/>
            <a:rect l="l" t="t" r="r" b="b"/>
            <a:pathLst>
              <a:path w="198120" h="76200">
                <a:moveTo>
                  <a:pt x="36779" y="0"/>
                </a:moveTo>
                <a:lnTo>
                  <a:pt x="22838" y="2301"/>
                </a:lnTo>
                <a:lnTo>
                  <a:pt x="11274" y="9518"/>
                </a:lnTo>
                <a:lnTo>
                  <a:pt x="3267" y="20545"/>
                </a:lnTo>
                <a:lnTo>
                  <a:pt x="0" y="34277"/>
                </a:lnTo>
                <a:lnTo>
                  <a:pt x="2302" y="46630"/>
                </a:lnTo>
                <a:lnTo>
                  <a:pt x="9521" y="54702"/>
                </a:lnTo>
                <a:lnTo>
                  <a:pt x="20556" y="59216"/>
                </a:lnTo>
                <a:lnTo>
                  <a:pt x="34302" y="60896"/>
                </a:lnTo>
                <a:lnTo>
                  <a:pt x="171373" y="75844"/>
                </a:lnTo>
                <a:lnTo>
                  <a:pt x="183716" y="73484"/>
                </a:lnTo>
                <a:lnTo>
                  <a:pt x="191789" y="66141"/>
                </a:lnTo>
                <a:lnTo>
                  <a:pt x="196309" y="54988"/>
                </a:lnTo>
                <a:lnTo>
                  <a:pt x="197993" y="41198"/>
                </a:lnTo>
                <a:lnTo>
                  <a:pt x="197269" y="27324"/>
                </a:lnTo>
                <a:lnTo>
                  <a:pt x="193536" y="15882"/>
                </a:lnTo>
                <a:lnTo>
                  <a:pt x="185996" y="7996"/>
                </a:lnTo>
                <a:lnTo>
                  <a:pt x="173850" y="4787"/>
                </a:lnTo>
                <a:lnTo>
                  <a:pt x="36779" y="0"/>
                </a:lnTo>
                <a:close/>
              </a:path>
            </a:pathLst>
          </a:custGeom>
          <a:solidFill>
            <a:srgbClr val="404041"/>
          </a:solidFill>
        </p:spPr>
        <p:txBody>
          <a:bodyPr wrap="square" lIns="0" tIns="0" rIns="0" bIns="0" rtlCol="0"/>
          <a:lstStyle/>
          <a:p>
            <a:endParaRPr>
              <a:latin typeface="+mn-ea"/>
            </a:endParaRPr>
          </a:p>
        </p:txBody>
      </p:sp>
      <p:sp>
        <p:nvSpPr>
          <p:cNvPr id="134" name="object 182">
            <a:extLst>
              <a:ext uri="{FF2B5EF4-FFF2-40B4-BE49-F238E27FC236}">
                <a16:creationId xmlns:a16="http://schemas.microsoft.com/office/drawing/2014/main" id="{D61D41F5-D80D-E37C-5B9B-12B3F308E127}"/>
              </a:ext>
            </a:extLst>
          </p:cNvPr>
          <p:cNvSpPr/>
          <p:nvPr/>
        </p:nvSpPr>
        <p:spPr>
          <a:xfrm>
            <a:off x="3777207" y="4126282"/>
            <a:ext cx="198120" cy="76200"/>
          </a:xfrm>
          <a:custGeom>
            <a:avLst/>
            <a:gdLst/>
            <a:ahLst/>
            <a:cxnLst/>
            <a:rect l="l" t="t" r="r" b="b"/>
            <a:pathLst>
              <a:path w="198120" h="76200">
                <a:moveTo>
                  <a:pt x="0" y="34277"/>
                </a:moveTo>
                <a:lnTo>
                  <a:pt x="34302" y="60896"/>
                </a:lnTo>
                <a:lnTo>
                  <a:pt x="171373" y="75844"/>
                </a:lnTo>
                <a:lnTo>
                  <a:pt x="183716" y="73484"/>
                </a:lnTo>
                <a:lnTo>
                  <a:pt x="191789" y="66141"/>
                </a:lnTo>
                <a:lnTo>
                  <a:pt x="196309" y="54988"/>
                </a:lnTo>
                <a:lnTo>
                  <a:pt x="197993" y="41198"/>
                </a:lnTo>
                <a:lnTo>
                  <a:pt x="197269" y="27324"/>
                </a:lnTo>
                <a:lnTo>
                  <a:pt x="193536" y="15882"/>
                </a:lnTo>
                <a:lnTo>
                  <a:pt x="185996" y="7996"/>
                </a:lnTo>
                <a:lnTo>
                  <a:pt x="173850" y="4787"/>
                </a:lnTo>
                <a:lnTo>
                  <a:pt x="36779" y="0"/>
                </a:lnTo>
                <a:lnTo>
                  <a:pt x="22838" y="2301"/>
                </a:lnTo>
                <a:lnTo>
                  <a:pt x="11274" y="9518"/>
                </a:lnTo>
                <a:lnTo>
                  <a:pt x="3267" y="20545"/>
                </a:lnTo>
                <a:lnTo>
                  <a:pt x="0" y="34277"/>
                </a:lnTo>
                <a:close/>
              </a:path>
            </a:pathLst>
          </a:custGeom>
          <a:ln w="3175">
            <a:solidFill>
              <a:srgbClr val="6D6E70"/>
            </a:solidFill>
          </a:ln>
        </p:spPr>
        <p:txBody>
          <a:bodyPr wrap="square" lIns="0" tIns="0" rIns="0" bIns="0" rtlCol="0"/>
          <a:lstStyle/>
          <a:p>
            <a:endParaRPr>
              <a:latin typeface="+mn-ea"/>
            </a:endParaRPr>
          </a:p>
        </p:txBody>
      </p:sp>
      <p:sp>
        <p:nvSpPr>
          <p:cNvPr id="135" name="object 183">
            <a:extLst>
              <a:ext uri="{FF2B5EF4-FFF2-40B4-BE49-F238E27FC236}">
                <a16:creationId xmlns:a16="http://schemas.microsoft.com/office/drawing/2014/main" id="{5C29D2A6-38F0-A2FB-F951-86E24D1A011B}"/>
              </a:ext>
            </a:extLst>
          </p:cNvPr>
          <p:cNvSpPr/>
          <p:nvPr/>
        </p:nvSpPr>
        <p:spPr>
          <a:xfrm>
            <a:off x="4297793" y="3978594"/>
            <a:ext cx="53340" cy="211454"/>
          </a:xfrm>
          <a:custGeom>
            <a:avLst/>
            <a:gdLst/>
            <a:ahLst/>
            <a:cxnLst/>
            <a:rect l="l" t="t" r="r" b="b"/>
            <a:pathLst>
              <a:path w="53339" h="211454">
                <a:moveTo>
                  <a:pt x="26669" y="0"/>
                </a:moveTo>
                <a:lnTo>
                  <a:pt x="17871" y="765"/>
                </a:lnTo>
                <a:lnTo>
                  <a:pt x="12892" y="3689"/>
                </a:lnTo>
                <a:lnTo>
                  <a:pt x="10676" y="9708"/>
                </a:lnTo>
                <a:lnTo>
                  <a:pt x="10172" y="19761"/>
                </a:lnTo>
                <a:lnTo>
                  <a:pt x="0" y="180924"/>
                </a:lnTo>
                <a:lnTo>
                  <a:pt x="2093" y="192567"/>
                </a:lnTo>
                <a:lnTo>
                  <a:pt x="7805" y="202074"/>
                </a:lnTo>
                <a:lnTo>
                  <a:pt x="16282" y="208483"/>
                </a:lnTo>
                <a:lnTo>
                  <a:pt x="26669" y="210832"/>
                </a:lnTo>
                <a:lnTo>
                  <a:pt x="37050" y="208483"/>
                </a:lnTo>
                <a:lnTo>
                  <a:pt x="45523" y="202074"/>
                </a:lnTo>
                <a:lnTo>
                  <a:pt x="51233" y="192567"/>
                </a:lnTo>
                <a:lnTo>
                  <a:pt x="53327" y="180924"/>
                </a:lnTo>
                <a:lnTo>
                  <a:pt x="42671" y="9708"/>
                </a:lnTo>
                <a:lnTo>
                  <a:pt x="40449" y="3689"/>
                </a:lnTo>
                <a:lnTo>
                  <a:pt x="35464" y="765"/>
                </a:lnTo>
                <a:lnTo>
                  <a:pt x="26669" y="0"/>
                </a:lnTo>
                <a:close/>
              </a:path>
            </a:pathLst>
          </a:custGeom>
          <a:solidFill>
            <a:srgbClr val="404041"/>
          </a:solidFill>
        </p:spPr>
        <p:txBody>
          <a:bodyPr wrap="square" lIns="0" tIns="0" rIns="0" bIns="0" rtlCol="0"/>
          <a:lstStyle/>
          <a:p>
            <a:endParaRPr>
              <a:latin typeface="+mn-ea"/>
            </a:endParaRPr>
          </a:p>
        </p:txBody>
      </p:sp>
      <p:sp>
        <p:nvSpPr>
          <p:cNvPr id="136" name="object 184">
            <a:extLst>
              <a:ext uri="{FF2B5EF4-FFF2-40B4-BE49-F238E27FC236}">
                <a16:creationId xmlns:a16="http://schemas.microsoft.com/office/drawing/2014/main" id="{3A2E24B9-D99D-E3F2-0FEE-0537DBF82252}"/>
              </a:ext>
            </a:extLst>
          </p:cNvPr>
          <p:cNvSpPr/>
          <p:nvPr/>
        </p:nvSpPr>
        <p:spPr>
          <a:xfrm>
            <a:off x="4297793" y="3978594"/>
            <a:ext cx="53340" cy="211454"/>
          </a:xfrm>
          <a:custGeom>
            <a:avLst/>
            <a:gdLst/>
            <a:ahLst/>
            <a:cxnLst/>
            <a:rect l="l" t="t" r="r" b="b"/>
            <a:pathLst>
              <a:path w="53339" h="211454">
                <a:moveTo>
                  <a:pt x="10172" y="19761"/>
                </a:moveTo>
                <a:lnTo>
                  <a:pt x="10676" y="9708"/>
                </a:lnTo>
                <a:lnTo>
                  <a:pt x="12892" y="3689"/>
                </a:lnTo>
                <a:lnTo>
                  <a:pt x="17871" y="765"/>
                </a:lnTo>
                <a:lnTo>
                  <a:pt x="26669" y="0"/>
                </a:lnTo>
                <a:lnTo>
                  <a:pt x="35464" y="765"/>
                </a:lnTo>
                <a:lnTo>
                  <a:pt x="40449" y="3689"/>
                </a:lnTo>
                <a:lnTo>
                  <a:pt x="42671" y="9708"/>
                </a:lnTo>
                <a:lnTo>
                  <a:pt x="43179" y="19761"/>
                </a:lnTo>
                <a:lnTo>
                  <a:pt x="53327" y="180924"/>
                </a:lnTo>
                <a:lnTo>
                  <a:pt x="51233" y="192567"/>
                </a:lnTo>
                <a:lnTo>
                  <a:pt x="45523" y="202074"/>
                </a:lnTo>
                <a:lnTo>
                  <a:pt x="37050" y="208483"/>
                </a:lnTo>
                <a:lnTo>
                  <a:pt x="26669" y="210832"/>
                </a:lnTo>
                <a:lnTo>
                  <a:pt x="16282" y="208483"/>
                </a:lnTo>
                <a:lnTo>
                  <a:pt x="7805" y="202074"/>
                </a:lnTo>
                <a:lnTo>
                  <a:pt x="2093" y="192567"/>
                </a:lnTo>
                <a:lnTo>
                  <a:pt x="0" y="180924"/>
                </a:lnTo>
                <a:lnTo>
                  <a:pt x="10172" y="19761"/>
                </a:lnTo>
                <a:close/>
              </a:path>
            </a:pathLst>
          </a:custGeom>
          <a:ln w="3175">
            <a:solidFill>
              <a:srgbClr val="6D6E70"/>
            </a:solidFill>
          </a:ln>
        </p:spPr>
        <p:txBody>
          <a:bodyPr wrap="square" lIns="0" tIns="0" rIns="0" bIns="0" rtlCol="0"/>
          <a:lstStyle/>
          <a:p>
            <a:endParaRPr>
              <a:latin typeface="+mn-ea"/>
            </a:endParaRPr>
          </a:p>
        </p:txBody>
      </p:sp>
      <p:sp>
        <p:nvSpPr>
          <p:cNvPr id="137" name="object 185">
            <a:extLst>
              <a:ext uri="{FF2B5EF4-FFF2-40B4-BE49-F238E27FC236}">
                <a16:creationId xmlns:a16="http://schemas.microsoft.com/office/drawing/2014/main" id="{91387BA4-1C68-C73C-8519-D8DCBCD9D2C5}"/>
              </a:ext>
            </a:extLst>
          </p:cNvPr>
          <p:cNvSpPr/>
          <p:nvPr/>
        </p:nvSpPr>
        <p:spPr>
          <a:xfrm>
            <a:off x="3769511" y="3978594"/>
            <a:ext cx="53975" cy="211454"/>
          </a:xfrm>
          <a:custGeom>
            <a:avLst/>
            <a:gdLst/>
            <a:ahLst/>
            <a:cxnLst/>
            <a:rect l="l" t="t" r="r" b="b"/>
            <a:pathLst>
              <a:path w="53975" h="211454">
                <a:moveTo>
                  <a:pt x="26670" y="0"/>
                </a:moveTo>
                <a:lnTo>
                  <a:pt x="17877" y="765"/>
                </a:lnTo>
                <a:lnTo>
                  <a:pt x="12896" y="3689"/>
                </a:lnTo>
                <a:lnTo>
                  <a:pt x="10678" y="9708"/>
                </a:lnTo>
                <a:lnTo>
                  <a:pt x="0" y="180924"/>
                </a:lnTo>
                <a:lnTo>
                  <a:pt x="2095" y="192567"/>
                </a:lnTo>
                <a:lnTo>
                  <a:pt x="7810" y="202074"/>
                </a:lnTo>
                <a:lnTo>
                  <a:pt x="16287" y="208483"/>
                </a:lnTo>
                <a:lnTo>
                  <a:pt x="26670" y="210832"/>
                </a:lnTo>
                <a:lnTo>
                  <a:pt x="37054" y="208483"/>
                </a:lnTo>
                <a:lnTo>
                  <a:pt x="45535" y="202074"/>
                </a:lnTo>
                <a:lnTo>
                  <a:pt x="51255" y="192567"/>
                </a:lnTo>
                <a:lnTo>
                  <a:pt x="53352" y="180924"/>
                </a:lnTo>
                <a:lnTo>
                  <a:pt x="43192" y="19761"/>
                </a:lnTo>
                <a:lnTo>
                  <a:pt x="42682" y="9708"/>
                </a:lnTo>
                <a:lnTo>
                  <a:pt x="40455" y="3689"/>
                </a:lnTo>
                <a:lnTo>
                  <a:pt x="35466" y="765"/>
                </a:lnTo>
                <a:lnTo>
                  <a:pt x="26670" y="0"/>
                </a:lnTo>
                <a:close/>
              </a:path>
            </a:pathLst>
          </a:custGeom>
          <a:solidFill>
            <a:srgbClr val="404041"/>
          </a:solidFill>
        </p:spPr>
        <p:txBody>
          <a:bodyPr wrap="square" lIns="0" tIns="0" rIns="0" bIns="0" rtlCol="0"/>
          <a:lstStyle/>
          <a:p>
            <a:endParaRPr>
              <a:latin typeface="+mn-ea"/>
            </a:endParaRPr>
          </a:p>
        </p:txBody>
      </p:sp>
      <p:sp>
        <p:nvSpPr>
          <p:cNvPr id="138" name="object 186">
            <a:extLst>
              <a:ext uri="{FF2B5EF4-FFF2-40B4-BE49-F238E27FC236}">
                <a16:creationId xmlns:a16="http://schemas.microsoft.com/office/drawing/2014/main" id="{51D2E4D3-D9D5-D4BF-6CEF-04D33CE163E0}"/>
              </a:ext>
            </a:extLst>
          </p:cNvPr>
          <p:cNvSpPr/>
          <p:nvPr/>
        </p:nvSpPr>
        <p:spPr>
          <a:xfrm>
            <a:off x="3769511" y="3978594"/>
            <a:ext cx="53975" cy="211454"/>
          </a:xfrm>
          <a:custGeom>
            <a:avLst/>
            <a:gdLst/>
            <a:ahLst/>
            <a:cxnLst/>
            <a:rect l="l" t="t" r="r" b="b"/>
            <a:pathLst>
              <a:path w="53975" h="211454">
                <a:moveTo>
                  <a:pt x="43192" y="19761"/>
                </a:moveTo>
                <a:lnTo>
                  <a:pt x="42682" y="9708"/>
                </a:lnTo>
                <a:lnTo>
                  <a:pt x="40455" y="3689"/>
                </a:lnTo>
                <a:lnTo>
                  <a:pt x="35466" y="765"/>
                </a:lnTo>
                <a:lnTo>
                  <a:pt x="26670" y="0"/>
                </a:lnTo>
                <a:lnTo>
                  <a:pt x="17877" y="765"/>
                </a:lnTo>
                <a:lnTo>
                  <a:pt x="12896" y="3689"/>
                </a:lnTo>
                <a:lnTo>
                  <a:pt x="10678" y="9708"/>
                </a:lnTo>
                <a:lnTo>
                  <a:pt x="10172" y="19761"/>
                </a:lnTo>
                <a:lnTo>
                  <a:pt x="0" y="180924"/>
                </a:lnTo>
                <a:lnTo>
                  <a:pt x="2095" y="192567"/>
                </a:lnTo>
                <a:lnTo>
                  <a:pt x="7810" y="202074"/>
                </a:lnTo>
                <a:lnTo>
                  <a:pt x="16287" y="208483"/>
                </a:lnTo>
                <a:lnTo>
                  <a:pt x="26670" y="210832"/>
                </a:lnTo>
                <a:lnTo>
                  <a:pt x="37054" y="208483"/>
                </a:lnTo>
                <a:lnTo>
                  <a:pt x="45535" y="202074"/>
                </a:lnTo>
                <a:lnTo>
                  <a:pt x="51255" y="192567"/>
                </a:lnTo>
                <a:lnTo>
                  <a:pt x="53352" y="180924"/>
                </a:lnTo>
                <a:lnTo>
                  <a:pt x="43192" y="19761"/>
                </a:lnTo>
                <a:close/>
              </a:path>
            </a:pathLst>
          </a:custGeom>
          <a:ln w="3175">
            <a:solidFill>
              <a:srgbClr val="6D6E70"/>
            </a:solidFill>
          </a:ln>
        </p:spPr>
        <p:txBody>
          <a:bodyPr wrap="square" lIns="0" tIns="0" rIns="0" bIns="0" rtlCol="0"/>
          <a:lstStyle/>
          <a:p>
            <a:endParaRPr>
              <a:latin typeface="+mn-ea"/>
            </a:endParaRPr>
          </a:p>
        </p:txBody>
      </p:sp>
      <p:sp>
        <p:nvSpPr>
          <p:cNvPr id="139" name="object 187">
            <a:extLst>
              <a:ext uri="{FF2B5EF4-FFF2-40B4-BE49-F238E27FC236}">
                <a16:creationId xmlns:a16="http://schemas.microsoft.com/office/drawing/2014/main" id="{F37A08E5-D021-7F55-E230-61883BB2C68B}"/>
              </a:ext>
            </a:extLst>
          </p:cNvPr>
          <p:cNvSpPr/>
          <p:nvPr/>
        </p:nvSpPr>
        <p:spPr>
          <a:xfrm>
            <a:off x="3947806" y="4136696"/>
            <a:ext cx="226060" cy="251460"/>
          </a:xfrm>
          <a:custGeom>
            <a:avLst/>
            <a:gdLst/>
            <a:ahLst/>
            <a:cxnLst/>
            <a:rect l="l" t="t" r="r" b="b"/>
            <a:pathLst>
              <a:path w="226060" h="251459">
                <a:moveTo>
                  <a:pt x="175615" y="0"/>
                </a:moveTo>
                <a:lnTo>
                  <a:pt x="49885" y="0"/>
                </a:lnTo>
                <a:lnTo>
                  <a:pt x="32671" y="2995"/>
                </a:lnTo>
                <a:lnTo>
                  <a:pt x="16570" y="11163"/>
                </a:lnTo>
                <a:lnTo>
                  <a:pt x="4654" y="23274"/>
                </a:lnTo>
                <a:lnTo>
                  <a:pt x="0" y="38099"/>
                </a:lnTo>
                <a:lnTo>
                  <a:pt x="9499" y="212750"/>
                </a:lnTo>
                <a:lnTo>
                  <a:pt x="12670" y="227576"/>
                </a:lnTo>
                <a:lnTo>
                  <a:pt x="21320" y="239687"/>
                </a:lnTo>
                <a:lnTo>
                  <a:pt x="34156" y="247854"/>
                </a:lnTo>
                <a:lnTo>
                  <a:pt x="49885" y="250850"/>
                </a:lnTo>
                <a:lnTo>
                  <a:pt x="175615" y="250850"/>
                </a:lnTo>
                <a:lnTo>
                  <a:pt x="212805" y="227576"/>
                </a:lnTo>
                <a:lnTo>
                  <a:pt x="225475" y="38099"/>
                </a:lnTo>
                <a:lnTo>
                  <a:pt x="220821" y="23274"/>
                </a:lnTo>
                <a:lnTo>
                  <a:pt x="208908" y="11163"/>
                </a:lnTo>
                <a:lnTo>
                  <a:pt x="192814" y="2995"/>
                </a:lnTo>
                <a:lnTo>
                  <a:pt x="175615" y="0"/>
                </a:lnTo>
                <a:close/>
              </a:path>
            </a:pathLst>
          </a:custGeom>
          <a:solidFill>
            <a:srgbClr val="404041"/>
          </a:solidFill>
        </p:spPr>
        <p:txBody>
          <a:bodyPr wrap="square" lIns="0" tIns="0" rIns="0" bIns="0" rtlCol="0"/>
          <a:lstStyle/>
          <a:p>
            <a:endParaRPr>
              <a:latin typeface="+mn-ea"/>
            </a:endParaRPr>
          </a:p>
        </p:txBody>
      </p:sp>
      <p:sp>
        <p:nvSpPr>
          <p:cNvPr id="140" name="object 188">
            <a:extLst>
              <a:ext uri="{FF2B5EF4-FFF2-40B4-BE49-F238E27FC236}">
                <a16:creationId xmlns:a16="http://schemas.microsoft.com/office/drawing/2014/main" id="{3B0878B0-B834-DA07-E67F-D3022C61F8CE}"/>
              </a:ext>
            </a:extLst>
          </p:cNvPr>
          <p:cNvSpPr/>
          <p:nvPr/>
        </p:nvSpPr>
        <p:spPr>
          <a:xfrm>
            <a:off x="3947806" y="4136696"/>
            <a:ext cx="226060" cy="251460"/>
          </a:xfrm>
          <a:custGeom>
            <a:avLst/>
            <a:gdLst/>
            <a:ahLst/>
            <a:cxnLst/>
            <a:rect l="l" t="t" r="r" b="b"/>
            <a:pathLst>
              <a:path w="226060" h="251459">
                <a:moveTo>
                  <a:pt x="215976" y="212750"/>
                </a:moveTo>
                <a:lnTo>
                  <a:pt x="212805" y="227576"/>
                </a:lnTo>
                <a:lnTo>
                  <a:pt x="204158" y="239687"/>
                </a:lnTo>
                <a:lnTo>
                  <a:pt x="191330" y="247854"/>
                </a:lnTo>
                <a:lnTo>
                  <a:pt x="175615" y="250850"/>
                </a:lnTo>
                <a:lnTo>
                  <a:pt x="49885" y="250850"/>
                </a:lnTo>
                <a:lnTo>
                  <a:pt x="12670" y="227576"/>
                </a:lnTo>
                <a:lnTo>
                  <a:pt x="0" y="38099"/>
                </a:lnTo>
                <a:lnTo>
                  <a:pt x="4654" y="23274"/>
                </a:lnTo>
                <a:lnTo>
                  <a:pt x="16570" y="11163"/>
                </a:lnTo>
                <a:lnTo>
                  <a:pt x="32671" y="2995"/>
                </a:lnTo>
                <a:lnTo>
                  <a:pt x="49885" y="0"/>
                </a:lnTo>
                <a:lnTo>
                  <a:pt x="175615" y="0"/>
                </a:lnTo>
                <a:lnTo>
                  <a:pt x="192814" y="2995"/>
                </a:lnTo>
                <a:lnTo>
                  <a:pt x="208908" y="11163"/>
                </a:lnTo>
                <a:lnTo>
                  <a:pt x="220821" y="23274"/>
                </a:lnTo>
                <a:lnTo>
                  <a:pt x="225475" y="38099"/>
                </a:lnTo>
                <a:lnTo>
                  <a:pt x="215976" y="212750"/>
                </a:lnTo>
                <a:close/>
              </a:path>
            </a:pathLst>
          </a:custGeom>
          <a:ln w="3175">
            <a:solidFill>
              <a:srgbClr val="6D6E70"/>
            </a:solidFill>
          </a:ln>
        </p:spPr>
        <p:txBody>
          <a:bodyPr wrap="square" lIns="0" tIns="0" rIns="0" bIns="0" rtlCol="0"/>
          <a:lstStyle/>
          <a:p>
            <a:endParaRPr>
              <a:latin typeface="+mn-ea"/>
            </a:endParaRPr>
          </a:p>
        </p:txBody>
      </p:sp>
      <p:sp>
        <p:nvSpPr>
          <p:cNvPr id="141" name="object 189">
            <a:extLst>
              <a:ext uri="{FF2B5EF4-FFF2-40B4-BE49-F238E27FC236}">
                <a16:creationId xmlns:a16="http://schemas.microsoft.com/office/drawing/2014/main" id="{BF06DC04-28E8-E00B-C305-AD0908717FA1}"/>
              </a:ext>
            </a:extLst>
          </p:cNvPr>
          <p:cNvSpPr/>
          <p:nvPr/>
        </p:nvSpPr>
        <p:spPr>
          <a:xfrm>
            <a:off x="3679074" y="3935338"/>
            <a:ext cx="754380" cy="8255"/>
          </a:xfrm>
          <a:custGeom>
            <a:avLst/>
            <a:gdLst/>
            <a:ahLst/>
            <a:cxnLst/>
            <a:rect l="l" t="t" r="r" b="b"/>
            <a:pathLst>
              <a:path w="754379" h="8254">
                <a:moveTo>
                  <a:pt x="754380" y="0"/>
                </a:moveTo>
                <a:lnTo>
                  <a:pt x="0" y="0"/>
                </a:lnTo>
                <a:lnTo>
                  <a:pt x="0" y="7658"/>
                </a:lnTo>
                <a:lnTo>
                  <a:pt x="754380" y="7658"/>
                </a:lnTo>
                <a:lnTo>
                  <a:pt x="754380" y="0"/>
                </a:lnTo>
                <a:close/>
              </a:path>
            </a:pathLst>
          </a:custGeom>
          <a:solidFill>
            <a:srgbClr val="E6E7E8"/>
          </a:solidFill>
        </p:spPr>
        <p:txBody>
          <a:bodyPr wrap="square" lIns="0" tIns="0" rIns="0" bIns="0" rtlCol="0"/>
          <a:lstStyle/>
          <a:p>
            <a:endParaRPr>
              <a:latin typeface="+mn-ea"/>
            </a:endParaRPr>
          </a:p>
        </p:txBody>
      </p:sp>
      <p:sp>
        <p:nvSpPr>
          <p:cNvPr id="142" name="object 190">
            <a:extLst>
              <a:ext uri="{FF2B5EF4-FFF2-40B4-BE49-F238E27FC236}">
                <a16:creationId xmlns:a16="http://schemas.microsoft.com/office/drawing/2014/main" id="{1FC3B62E-F0EE-81A9-FAEF-07C7E50D53D0}"/>
              </a:ext>
            </a:extLst>
          </p:cNvPr>
          <p:cNvSpPr/>
          <p:nvPr/>
        </p:nvSpPr>
        <p:spPr>
          <a:xfrm>
            <a:off x="3672673" y="3928962"/>
            <a:ext cx="761365" cy="20320"/>
          </a:xfrm>
          <a:custGeom>
            <a:avLst/>
            <a:gdLst/>
            <a:ahLst/>
            <a:cxnLst/>
            <a:rect l="l" t="t" r="r" b="b"/>
            <a:pathLst>
              <a:path w="761364" h="20320">
                <a:moveTo>
                  <a:pt x="760780" y="0"/>
                </a:moveTo>
                <a:lnTo>
                  <a:pt x="762" y="0"/>
                </a:lnTo>
                <a:lnTo>
                  <a:pt x="762" y="1270"/>
                </a:lnTo>
                <a:lnTo>
                  <a:pt x="0" y="1270"/>
                </a:lnTo>
                <a:lnTo>
                  <a:pt x="0" y="6350"/>
                </a:lnTo>
                <a:lnTo>
                  <a:pt x="0" y="13970"/>
                </a:lnTo>
                <a:lnTo>
                  <a:pt x="0" y="19050"/>
                </a:lnTo>
                <a:lnTo>
                  <a:pt x="736" y="19050"/>
                </a:lnTo>
                <a:lnTo>
                  <a:pt x="736" y="20320"/>
                </a:lnTo>
                <a:lnTo>
                  <a:pt x="760780" y="20320"/>
                </a:lnTo>
                <a:lnTo>
                  <a:pt x="760780" y="19050"/>
                </a:lnTo>
                <a:lnTo>
                  <a:pt x="760780" y="13970"/>
                </a:lnTo>
                <a:lnTo>
                  <a:pt x="6400" y="13970"/>
                </a:lnTo>
                <a:lnTo>
                  <a:pt x="6400" y="6350"/>
                </a:lnTo>
                <a:lnTo>
                  <a:pt x="760780" y="6350"/>
                </a:lnTo>
                <a:lnTo>
                  <a:pt x="760780" y="1270"/>
                </a:lnTo>
                <a:lnTo>
                  <a:pt x="760780" y="0"/>
                </a:lnTo>
                <a:close/>
              </a:path>
            </a:pathLst>
          </a:custGeom>
          <a:solidFill>
            <a:srgbClr val="231F20"/>
          </a:solidFill>
        </p:spPr>
        <p:txBody>
          <a:bodyPr wrap="square" lIns="0" tIns="0" rIns="0" bIns="0" rtlCol="0"/>
          <a:lstStyle/>
          <a:p>
            <a:endParaRPr>
              <a:latin typeface="+mn-ea"/>
            </a:endParaRPr>
          </a:p>
        </p:txBody>
      </p:sp>
      <p:sp>
        <p:nvSpPr>
          <p:cNvPr id="143" name="object 191">
            <a:extLst>
              <a:ext uri="{FF2B5EF4-FFF2-40B4-BE49-F238E27FC236}">
                <a16:creationId xmlns:a16="http://schemas.microsoft.com/office/drawing/2014/main" id="{EE3C883A-FA91-888A-D811-769C39DA0DC2}"/>
              </a:ext>
            </a:extLst>
          </p:cNvPr>
          <p:cNvSpPr/>
          <p:nvPr/>
        </p:nvSpPr>
        <p:spPr>
          <a:xfrm>
            <a:off x="3355367" y="3907550"/>
            <a:ext cx="332740" cy="38735"/>
          </a:xfrm>
          <a:custGeom>
            <a:avLst/>
            <a:gdLst/>
            <a:ahLst/>
            <a:cxnLst/>
            <a:rect l="l" t="t" r="r" b="b"/>
            <a:pathLst>
              <a:path w="332739" h="38734">
                <a:moveTo>
                  <a:pt x="139849" y="0"/>
                </a:moveTo>
                <a:lnTo>
                  <a:pt x="90510" y="6286"/>
                </a:lnTo>
                <a:lnTo>
                  <a:pt x="31442" y="25145"/>
                </a:lnTo>
                <a:lnTo>
                  <a:pt x="7860" y="32906"/>
                </a:lnTo>
                <a:lnTo>
                  <a:pt x="0" y="36891"/>
                </a:lnTo>
                <a:lnTo>
                  <a:pt x="7860" y="38360"/>
                </a:lnTo>
                <a:lnTo>
                  <a:pt x="31442" y="38569"/>
                </a:lnTo>
                <a:lnTo>
                  <a:pt x="112389" y="20960"/>
                </a:lnTo>
                <a:lnTo>
                  <a:pt x="168292" y="15090"/>
                </a:lnTo>
                <a:lnTo>
                  <a:pt x="225178" y="20960"/>
                </a:lnTo>
                <a:lnTo>
                  <a:pt x="309076" y="38569"/>
                </a:lnTo>
                <a:lnTo>
                  <a:pt x="325873" y="38360"/>
                </a:lnTo>
                <a:lnTo>
                  <a:pt x="332201" y="36891"/>
                </a:lnTo>
                <a:lnTo>
                  <a:pt x="328716" y="32906"/>
                </a:lnTo>
                <a:lnTo>
                  <a:pt x="316074" y="25145"/>
                </a:lnTo>
                <a:lnTo>
                  <a:pt x="206142" y="6286"/>
                </a:lnTo>
                <a:lnTo>
                  <a:pt x="139849" y="0"/>
                </a:lnTo>
                <a:close/>
              </a:path>
            </a:pathLst>
          </a:custGeom>
          <a:solidFill>
            <a:srgbClr val="00A3E4"/>
          </a:solidFill>
        </p:spPr>
        <p:txBody>
          <a:bodyPr wrap="square" lIns="0" tIns="0" rIns="0" bIns="0" rtlCol="0"/>
          <a:lstStyle/>
          <a:p>
            <a:endParaRPr>
              <a:latin typeface="+mn-ea"/>
            </a:endParaRPr>
          </a:p>
        </p:txBody>
      </p:sp>
      <p:sp>
        <p:nvSpPr>
          <p:cNvPr id="144" name="object 192">
            <a:extLst>
              <a:ext uri="{FF2B5EF4-FFF2-40B4-BE49-F238E27FC236}">
                <a16:creationId xmlns:a16="http://schemas.microsoft.com/office/drawing/2014/main" id="{4EC87B0D-CDC7-9528-799B-E1875A6F2B3D}"/>
              </a:ext>
            </a:extLst>
          </p:cNvPr>
          <p:cNvSpPr/>
          <p:nvPr/>
        </p:nvSpPr>
        <p:spPr>
          <a:xfrm>
            <a:off x="3355367" y="3907550"/>
            <a:ext cx="332740" cy="38735"/>
          </a:xfrm>
          <a:custGeom>
            <a:avLst/>
            <a:gdLst/>
            <a:ahLst/>
            <a:cxnLst/>
            <a:rect l="l" t="t" r="r" b="b"/>
            <a:pathLst>
              <a:path w="332739" h="38734">
                <a:moveTo>
                  <a:pt x="31442" y="25145"/>
                </a:moveTo>
                <a:lnTo>
                  <a:pt x="90510" y="6286"/>
                </a:lnTo>
                <a:lnTo>
                  <a:pt x="139849" y="0"/>
                </a:lnTo>
                <a:lnTo>
                  <a:pt x="206142" y="6286"/>
                </a:lnTo>
                <a:lnTo>
                  <a:pt x="316074" y="25145"/>
                </a:lnTo>
                <a:lnTo>
                  <a:pt x="328716" y="32906"/>
                </a:lnTo>
                <a:lnTo>
                  <a:pt x="332201" y="36891"/>
                </a:lnTo>
                <a:lnTo>
                  <a:pt x="325873" y="38360"/>
                </a:lnTo>
                <a:lnTo>
                  <a:pt x="309076" y="38569"/>
                </a:lnTo>
                <a:lnTo>
                  <a:pt x="225178" y="20960"/>
                </a:lnTo>
                <a:lnTo>
                  <a:pt x="168292" y="15090"/>
                </a:lnTo>
                <a:lnTo>
                  <a:pt x="112389" y="20960"/>
                </a:lnTo>
                <a:lnTo>
                  <a:pt x="31442" y="38569"/>
                </a:lnTo>
                <a:lnTo>
                  <a:pt x="7860" y="38360"/>
                </a:lnTo>
                <a:lnTo>
                  <a:pt x="0" y="36891"/>
                </a:lnTo>
                <a:lnTo>
                  <a:pt x="7860" y="32906"/>
                </a:lnTo>
                <a:lnTo>
                  <a:pt x="31442" y="25145"/>
                </a:lnTo>
                <a:close/>
              </a:path>
            </a:pathLst>
          </a:custGeom>
          <a:ln w="6350">
            <a:solidFill>
              <a:srgbClr val="231F20"/>
            </a:solidFill>
          </a:ln>
        </p:spPr>
        <p:txBody>
          <a:bodyPr wrap="square" lIns="0" tIns="0" rIns="0" bIns="0" rtlCol="0"/>
          <a:lstStyle/>
          <a:p>
            <a:endParaRPr>
              <a:latin typeface="+mn-ea"/>
            </a:endParaRPr>
          </a:p>
        </p:txBody>
      </p:sp>
      <p:sp>
        <p:nvSpPr>
          <p:cNvPr id="145" name="object 193">
            <a:extLst>
              <a:ext uri="{FF2B5EF4-FFF2-40B4-BE49-F238E27FC236}">
                <a16:creationId xmlns:a16="http://schemas.microsoft.com/office/drawing/2014/main" id="{FA061B6E-2C6F-D973-6C04-0E98B5B34BD6}"/>
              </a:ext>
            </a:extLst>
          </p:cNvPr>
          <p:cNvSpPr/>
          <p:nvPr/>
        </p:nvSpPr>
        <p:spPr>
          <a:xfrm>
            <a:off x="4439741" y="3940824"/>
            <a:ext cx="308610" cy="52705"/>
          </a:xfrm>
          <a:custGeom>
            <a:avLst/>
            <a:gdLst/>
            <a:ahLst/>
            <a:cxnLst/>
            <a:rect l="l" t="t" r="r" b="b"/>
            <a:pathLst>
              <a:path w="308610" h="52704">
                <a:moveTo>
                  <a:pt x="308610" y="0"/>
                </a:moveTo>
                <a:lnTo>
                  <a:pt x="273177" y="0"/>
                </a:lnTo>
                <a:lnTo>
                  <a:pt x="273177" y="7086"/>
                </a:lnTo>
                <a:lnTo>
                  <a:pt x="271691" y="8458"/>
                </a:lnTo>
                <a:lnTo>
                  <a:pt x="0" y="8458"/>
                </a:lnTo>
                <a:lnTo>
                  <a:pt x="0" y="9969"/>
                </a:lnTo>
                <a:lnTo>
                  <a:pt x="49125" y="36170"/>
                </a:lnTo>
                <a:lnTo>
                  <a:pt x="97599" y="48089"/>
                </a:lnTo>
                <a:lnTo>
                  <a:pt x="153540" y="51499"/>
                </a:lnTo>
                <a:lnTo>
                  <a:pt x="194586" y="52276"/>
                </a:lnTo>
                <a:lnTo>
                  <a:pt x="229195" y="52198"/>
                </a:lnTo>
                <a:lnTo>
                  <a:pt x="251345" y="51320"/>
                </a:lnTo>
                <a:lnTo>
                  <a:pt x="256032" y="50863"/>
                </a:lnTo>
                <a:lnTo>
                  <a:pt x="259435" y="50304"/>
                </a:lnTo>
                <a:lnTo>
                  <a:pt x="260908" y="49733"/>
                </a:lnTo>
                <a:lnTo>
                  <a:pt x="264033" y="49720"/>
                </a:lnTo>
                <a:lnTo>
                  <a:pt x="301466" y="34761"/>
                </a:lnTo>
                <a:lnTo>
                  <a:pt x="308610" y="11429"/>
                </a:lnTo>
                <a:lnTo>
                  <a:pt x="308610" y="0"/>
                </a:lnTo>
                <a:close/>
              </a:path>
            </a:pathLst>
          </a:custGeom>
          <a:solidFill>
            <a:srgbClr val="00AFE8"/>
          </a:solidFill>
        </p:spPr>
        <p:txBody>
          <a:bodyPr wrap="square" lIns="0" tIns="0" rIns="0" bIns="0" rtlCol="0"/>
          <a:lstStyle/>
          <a:p>
            <a:endParaRPr>
              <a:latin typeface="+mn-ea"/>
            </a:endParaRPr>
          </a:p>
        </p:txBody>
      </p:sp>
      <p:sp>
        <p:nvSpPr>
          <p:cNvPr id="146" name="object 194">
            <a:extLst>
              <a:ext uri="{FF2B5EF4-FFF2-40B4-BE49-F238E27FC236}">
                <a16:creationId xmlns:a16="http://schemas.microsoft.com/office/drawing/2014/main" id="{D5C9ADA2-47D0-20E7-34F5-70D45927FBA8}"/>
              </a:ext>
            </a:extLst>
          </p:cNvPr>
          <p:cNvSpPr/>
          <p:nvPr/>
        </p:nvSpPr>
        <p:spPr>
          <a:xfrm>
            <a:off x="4439741" y="3940824"/>
            <a:ext cx="267335" cy="2540"/>
          </a:xfrm>
          <a:custGeom>
            <a:avLst/>
            <a:gdLst/>
            <a:ahLst/>
            <a:cxnLst/>
            <a:rect l="l" t="t" r="r" b="b"/>
            <a:pathLst>
              <a:path w="267335" h="2540">
                <a:moveTo>
                  <a:pt x="266776" y="0"/>
                </a:moveTo>
                <a:lnTo>
                  <a:pt x="0" y="0"/>
                </a:lnTo>
                <a:lnTo>
                  <a:pt x="0" y="2171"/>
                </a:lnTo>
                <a:lnTo>
                  <a:pt x="266776" y="2171"/>
                </a:lnTo>
                <a:lnTo>
                  <a:pt x="266776" y="0"/>
                </a:lnTo>
                <a:close/>
              </a:path>
            </a:pathLst>
          </a:custGeom>
          <a:solidFill>
            <a:srgbClr val="00ABE2"/>
          </a:solidFill>
        </p:spPr>
        <p:txBody>
          <a:bodyPr wrap="square" lIns="0" tIns="0" rIns="0" bIns="0" rtlCol="0"/>
          <a:lstStyle/>
          <a:p>
            <a:endParaRPr>
              <a:latin typeface="+mn-ea"/>
            </a:endParaRPr>
          </a:p>
        </p:txBody>
      </p:sp>
      <p:sp>
        <p:nvSpPr>
          <p:cNvPr id="147" name="object 195">
            <a:extLst>
              <a:ext uri="{FF2B5EF4-FFF2-40B4-BE49-F238E27FC236}">
                <a16:creationId xmlns:a16="http://schemas.microsoft.com/office/drawing/2014/main" id="{61917AC5-769B-224C-2251-23026392C464}"/>
              </a:ext>
            </a:extLst>
          </p:cNvPr>
          <p:cNvSpPr/>
          <p:nvPr/>
        </p:nvSpPr>
        <p:spPr>
          <a:xfrm>
            <a:off x="4439741" y="3940392"/>
            <a:ext cx="273685" cy="8890"/>
          </a:xfrm>
          <a:custGeom>
            <a:avLst/>
            <a:gdLst/>
            <a:ahLst/>
            <a:cxnLst/>
            <a:rect l="l" t="t" r="r" b="b"/>
            <a:pathLst>
              <a:path w="273685" h="8890">
                <a:moveTo>
                  <a:pt x="273177" y="0"/>
                </a:moveTo>
                <a:lnTo>
                  <a:pt x="266776" y="0"/>
                </a:lnTo>
                <a:lnTo>
                  <a:pt x="266776" y="2540"/>
                </a:lnTo>
                <a:lnTo>
                  <a:pt x="0" y="2540"/>
                </a:lnTo>
                <a:lnTo>
                  <a:pt x="0" y="7620"/>
                </a:lnTo>
                <a:lnTo>
                  <a:pt x="0" y="8890"/>
                </a:lnTo>
                <a:lnTo>
                  <a:pt x="272376" y="8890"/>
                </a:lnTo>
                <a:lnTo>
                  <a:pt x="272376" y="7620"/>
                </a:lnTo>
                <a:lnTo>
                  <a:pt x="273177" y="7620"/>
                </a:lnTo>
                <a:lnTo>
                  <a:pt x="273177" y="2540"/>
                </a:lnTo>
                <a:lnTo>
                  <a:pt x="273177" y="0"/>
                </a:lnTo>
                <a:close/>
              </a:path>
            </a:pathLst>
          </a:custGeom>
          <a:solidFill>
            <a:srgbClr val="0093C2"/>
          </a:solidFill>
        </p:spPr>
        <p:txBody>
          <a:bodyPr wrap="square" lIns="0" tIns="0" rIns="0" bIns="0" rtlCol="0"/>
          <a:lstStyle/>
          <a:p>
            <a:endParaRPr>
              <a:latin typeface="+mn-ea"/>
            </a:endParaRPr>
          </a:p>
        </p:txBody>
      </p:sp>
      <p:sp>
        <p:nvSpPr>
          <p:cNvPr id="148" name="object 196">
            <a:extLst>
              <a:ext uri="{FF2B5EF4-FFF2-40B4-BE49-F238E27FC236}">
                <a16:creationId xmlns:a16="http://schemas.microsoft.com/office/drawing/2014/main" id="{E4A8494A-C38F-7710-1A7A-8A7F8DBE7E48}"/>
              </a:ext>
            </a:extLst>
          </p:cNvPr>
          <p:cNvSpPr/>
          <p:nvPr/>
        </p:nvSpPr>
        <p:spPr>
          <a:xfrm>
            <a:off x="4699545" y="3991230"/>
            <a:ext cx="635" cy="635"/>
          </a:xfrm>
          <a:custGeom>
            <a:avLst/>
            <a:gdLst/>
            <a:ahLst/>
            <a:cxnLst/>
            <a:rect l="l" t="t" r="r" b="b"/>
            <a:pathLst>
              <a:path w="635" h="634">
                <a:moveTo>
                  <a:pt x="0" y="0"/>
                </a:moveTo>
                <a:lnTo>
                  <a:pt x="12" y="12"/>
                </a:lnTo>
                <a:lnTo>
                  <a:pt x="0" y="0"/>
                </a:lnTo>
                <a:close/>
              </a:path>
            </a:pathLst>
          </a:custGeom>
          <a:solidFill>
            <a:srgbClr val="00AFE8"/>
          </a:solidFill>
        </p:spPr>
        <p:txBody>
          <a:bodyPr wrap="square" lIns="0" tIns="0" rIns="0" bIns="0" rtlCol="0"/>
          <a:lstStyle/>
          <a:p>
            <a:endParaRPr>
              <a:latin typeface="+mn-ea"/>
            </a:endParaRPr>
          </a:p>
        </p:txBody>
      </p:sp>
      <p:sp>
        <p:nvSpPr>
          <p:cNvPr id="149" name="object 197">
            <a:extLst>
              <a:ext uri="{FF2B5EF4-FFF2-40B4-BE49-F238E27FC236}">
                <a16:creationId xmlns:a16="http://schemas.microsoft.com/office/drawing/2014/main" id="{6B333358-682D-9722-0A50-D0DED5DC86B9}"/>
              </a:ext>
            </a:extLst>
          </p:cNvPr>
          <p:cNvSpPr/>
          <p:nvPr/>
        </p:nvSpPr>
        <p:spPr>
          <a:xfrm>
            <a:off x="4433454" y="3944482"/>
            <a:ext cx="321310" cy="55244"/>
          </a:xfrm>
          <a:custGeom>
            <a:avLst/>
            <a:gdLst/>
            <a:ahLst/>
            <a:cxnLst/>
            <a:rect l="l" t="t" r="r" b="b"/>
            <a:pathLst>
              <a:path w="321310" h="55245">
                <a:moveTo>
                  <a:pt x="6286" y="4800"/>
                </a:moveTo>
                <a:lnTo>
                  <a:pt x="0" y="4800"/>
                </a:lnTo>
                <a:lnTo>
                  <a:pt x="0" y="8750"/>
                </a:lnTo>
                <a:lnTo>
                  <a:pt x="34575" y="30832"/>
                </a:lnTo>
                <a:lnTo>
                  <a:pt x="76059" y="45469"/>
                </a:lnTo>
                <a:lnTo>
                  <a:pt x="133959" y="53378"/>
                </a:lnTo>
                <a:lnTo>
                  <a:pt x="183310" y="54633"/>
                </a:lnTo>
                <a:lnTo>
                  <a:pt x="218782" y="55003"/>
                </a:lnTo>
                <a:lnTo>
                  <a:pt x="241333" y="54748"/>
                </a:lnTo>
                <a:lnTo>
                  <a:pt x="255852" y="54101"/>
                </a:lnTo>
                <a:lnTo>
                  <a:pt x="264226" y="53246"/>
                </a:lnTo>
                <a:lnTo>
                  <a:pt x="268338" y="52362"/>
                </a:lnTo>
                <a:lnTo>
                  <a:pt x="271842" y="52362"/>
                </a:lnTo>
                <a:lnTo>
                  <a:pt x="277506" y="52003"/>
                </a:lnTo>
                <a:lnTo>
                  <a:pt x="285360" y="50744"/>
                </a:lnTo>
                <a:lnTo>
                  <a:pt x="292329" y="48677"/>
                </a:lnTo>
                <a:lnTo>
                  <a:pt x="209011" y="48677"/>
                </a:lnTo>
                <a:lnTo>
                  <a:pt x="176631" y="48232"/>
                </a:lnTo>
                <a:lnTo>
                  <a:pt x="134188" y="47091"/>
                </a:lnTo>
                <a:lnTo>
                  <a:pt x="77623" y="39276"/>
                </a:lnTo>
                <a:lnTo>
                  <a:pt x="37261" y="25031"/>
                </a:lnTo>
                <a:lnTo>
                  <a:pt x="6286" y="6311"/>
                </a:lnTo>
                <a:lnTo>
                  <a:pt x="6286" y="4800"/>
                </a:lnTo>
                <a:close/>
              </a:path>
              <a:path w="321310" h="55245">
                <a:moveTo>
                  <a:pt x="271842" y="52362"/>
                </a:moveTo>
                <a:lnTo>
                  <a:pt x="268338" y="52362"/>
                </a:lnTo>
                <a:lnTo>
                  <a:pt x="271535" y="52381"/>
                </a:lnTo>
                <a:lnTo>
                  <a:pt x="271842" y="52362"/>
                </a:lnTo>
                <a:close/>
              </a:path>
              <a:path w="321310" h="55245">
                <a:moveTo>
                  <a:pt x="268833" y="45948"/>
                </a:moveTo>
                <a:lnTo>
                  <a:pt x="268376" y="45948"/>
                </a:lnTo>
                <a:lnTo>
                  <a:pt x="267606" y="45961"/>
                </a:lnTo>
                <a:lnTo>
                  <a:pt x="267195" y="46075"/>
                </a:lnTo>
                <a:lnTo>
                  <a:pt x="266560" y="46418"/>
                </a:lnTo>
                <a:lnTo>
                  <a:pt x="266280" y="46456"/>
                </a:lnTo>
                <a:lnTo>
                  <a:pt x="265722" y="46647"/>
                </a:lnTo>
                <a:lnTo>
                  <a:pt x="264652" y="46761"/>
                </a:lnTo>
                <a:lnTo>
                  <a:pt x="262318" y="47205"/>
                </a:lnTo>
                <a:lnTo>
                  <a:pt x="257632" y="47663"/>
                </a:lnTo>
                <a:lnTo>
                  <a:pt x="248945" y="48120"/>
                </a:lnTo>
                <a:lnTo>
                  <a:pt x="232670" y="48586"/>
                </a:lnTo>
                <a:lnTo>
                  <a:pt x="209011" y="48677"/>
                </a:lnTo>
                <a:lnTo>
                  <a:pt x="292329" y="48677"/>
                </a:lnTo>
                <a:lnTo>
                  <a:pt x="294208" y="48120"/>
                </a:lnTo>
                <a:lnTo>
                  <a:pt x="296881" y="46761"/>
                </a:lnTo>
                <a:lnTo>
                  <a:pt x="266090" y="46748"/>
                </a:lnTo>
                <a:lnTo>
                  <a:pt x="296906" y="46748"/>
                </a:lnTo>
                <a:lnTo>
                  <a:pt x="298256" y="46062"/>
                </a:lnTo>
                <a:lnTo>
                  <a:pt x="270319" y="46062"/>
                </a:lnTo>
                <a:lnTo>
                  <a:pt x="268998" y="45961"/>
                </a:lnTo>
                <a:lnTo>
                  <a:pt x="267652" y="45948"/>
                </a:lnTo>
                <a:lnTo>
                  <a:pt x="268833" y="45948"/>
                </a:lnTo>
                <a:close/>
              </a:path>
              <a:path w="321310" h="55245">
                <a:moveTo>
                  <a:pt x="296906" y="46748"/>
                </a:moveTo>
                <a:lnTo>
                  <a:pt x="266090" y="46748"/>
                </a:lnTo>
                <a:lnTo>
                  <a:pt x="296906" y="46748"/>
                </a:lnTo>
                <a:close/>
              </a:path>
              <a:path w="321310" h="55245">
                <a:moveTo>
                  <a:pt x="266661" y="46291"/>
                </a:moveTo>
                <a:close/>
              </a:path>
              <a:path w="321310" h="55245">
                <a:moveTo>
                  <a:pt x="318096" y="0"/>
                </a:moveTo>
                <a:lnTo>
                  <a:pt x="314947" y="0"/>
                </a:lnTo>
                <a:lnTo>
                  <a:pt x="314845" y="8115"/>
                </a:lnTo>
                <a:lnTo>
                  <a:pt x="312867" y="21361"/>
                </a:lnTo>
                <a:lnTo>
                  <a:pt x="280149" y="45377"/>
                </a:lnTo>
                <a:lnTo>
                  <a:pt x="271576" y="46062"/>
                </a:lnTo>
                <a:lnTo>
                  <a:pt x="298256" y="46062"/>
                </a:lnTo>
                <a:lnTo>
                  <a:pt x="321246" y="8115"/>
                </a:lnTo>
                <a:lnTo>
                  <a:pt x="321297" y="76"/>
                </a:lnTo>
                <a:lnTo>
                  <a:pt x="318096" y="76"/>
                </a:lnTo>
                <a:close/>
              </a:path>
              <a:path w="321310" h="55245">
                <a:moveTo>
                  <a:pt x="321297" y="0"/>
                </a:moveTo>
                <a:lnTo>
                  <a:pt x="318096" y="0"/>
                </a:lnTo>
                <a:lnTo>
                  <a:pt x="321297" y="76"/>
                </a:lnTo>
                <a:close/>
              </a:path>
            </a:pathLst>
          </a:custGeom>
          <a:solidFill>
            <a:srgbClr val="58595B"/>
          </a:solidFill>
        </p:spPr>
        <p:txBody>
          <a:bodyPr wrap="square" lIns="0" tIns="0" rIns="0" bIns="0" rtlCol="0"/>
          <a:lstStyle/>
          <a:p>
            <a:endParaRPr>
              <a:latin typeface="+mn-ea"/>
            </a:endParaRPr>
          </a:p>
        </p:txBody>
      </p:sp>
      <p:sp>
        <p:nvSpPr>
          <p:cNvPr id="150" name="object 198">
            <a:extLst>
              <a:ext uri="{FF2B5EF4-FFF2-40B4-BE49-F238E27FC236}">
                <a16:creationId xmlns:a16="http://schemas.microsoft.com/office/drawing/2014/main" id="{6C43A201-1131-19B3-2D01-35F0DE184BCA}"/>
              </a:ext>
            </a:extLst>
          </p:cNvPr>
          <p:cNvSpPr/>
          <p:nvPr/>
        </p:nvSpPr>
        <p:spPr>
          <a:xfrm>
            <a:off x="4433454" y="3941649"/>
            <a:ext cx="6350" cy="1905"/>
          </a:xfrm>
          <a:custGeom>
            <a:avLst/>
            <a:gdLst/>
            <a:ahLst/>
            <a:cxnLst/>
            <a:rect l="l" t="t" r="r" b="b"/>
            <a:pathLst>
              <a:path w="6350" h="1904">
                <a:moveTo>
                  <a:pt x="6286" y="0"/>
                </a:moveTo>
                <a:lnTo>
                  <a:pt x="5968" y="762"/>
                </a:lnTo>
                <a:lnTo>
                  <a:pt x="5448" y="1346"/>
                </a:lnTo>
                <a:lnTo>
                  <a:pt x="6286" y="1346"/>
                </a:lnTo>
                <a:lnTo>
                  <a:pt x="6286" y="0"/>
                </a:lnTo>
                <a:close/>
              </a:path>
              <a:path w="6350" h="1904">
                <a:moveTo>
                  <a:pt x="0" y="0"/>
                </a:moveTo>
                <a:lnTo>
                  <a:pt x="0" y="1346"/>
                </a:lnTo>
                <a:lnTo>
                  <a:pt x="850" y="1346"/>
                </a:lnTo>
                <a:lnTo>
                  <a:pt x="317" y="762"/>
                </a:lnTo>
                <a:lnTo>
                  <a:pt x="0" y="0"/>
                </a:lnTo>
                <a:close/>
              </a:path>
            </a:pathLst>
          </a:custGeom>
          <a:solidFill>
            <a:srgbClr val="535456"/>
          </a:solidFill>
        </p:spPr>
        <p:txBody>
          <a:bodyPr wrap="square" lIns="0" tIns="0" rIns="0" bIns="0" rtlCol="0"/>
          <a:lstStyle/>
          <a:p>
            <a:endParaRPr>
              <a:latin typeface="+mn-ea"/>
            </a:endParaRPr>
          </a:p>
        </p:txBody>
      </p:sp>
      <p:sp>
        <p:nvSpPr>
          <p:cNvPr id="151" name="object 199">
            <a:extLst>
              <a:ext uri="{FF2B5EF4-FFF2-40B4-BE49-F238E27FC236}">
                <a16:creationId xmlns:a16="http://schemas.microsoft.com/office/drawing/2014/main" id="{1171049E-0042-3E8F-8440-F1D81A6CD657}"/>
              </a:ext>
            </a:extLst>
          </p:cNvPr>
          <p:cNvSpPr/>
          <p:nvPr/>
        </p:nvSpPr>
        <p:spPr>
          <a:xfrm>
            <a:off x="4433454" y="3942996"/>
            <a:ext cx="6350" cy="6350"/>
          </a:xfrm>
          <a:custGeom>
            <a:avLst/>
            <a:gdLst/>
            <a:ahLst/>
            <a:cxnLst/>
            <a:rect l="l" t="t" r="r" b="b"/>
            <a:pathLst>
              <a:path w="6350" h="6350">
                <a:moveTo>
                  <a:pt x="6286" y="0"/>
                </a:moveTo>
                <a:lnTo>
                  <a:pt x="5448" y="0"/>
                </a:lnTo>
                <a:lnTo>
                  <a:pt x="4889" y="622"/>
                </a:lnTo>
                <a:lnTo>
                  <a:pt x="4089" y="1028"/>
                </a:lnTo>
                <a:lnTo>
                  <a:pt x="2247" y="1028"/>
                </a:lnTo>
                <a:lnTo>
                  <a:pt x="1422" y="622"/>
                </a:lnTo>
                <a:lnTo>
                  <a:pt x="850" y="0"/>
                </a:lnTo>
                <a:lnTo>
                  <a:pt x="0" y="0"/>
                </a:lnTo>
                <a:lnTo>
                  <a:pt x="0" y="6286"/>
                </a:lnTo>
                <a:lnTo>
                  <a:pt x="6286" y="6286"/>
                </a:lnTo>
                <a:lnTo>
                  <a:pt x="6286" y="0"/>
                </a:lnTo>
                <a:close/>
              </a:path>
            </a:pathLst>
          </a:custGeom>
          <a:solidFill>
            <a:srgbClr val="231F20"/>
          </a:solidFill>
        </p:spPr>
        <p:txBody>
          <a:bodyPr wrap="square" lIns="0" tIns="0" rIns="0" bIns="0" rtlCol="0"/>
          <a:lstStyle/>
          <a:p>
            <a:endParaRPr>
              <a:latin typeface="+mn-ea"/>
            </a:endParaRPr>
          </a:p>
        </p:txBody>
      </p:sp>
      <p:sp>
        <p:nvSpPr>
          <p:cNvPr id="152" name="object 200">
            <a:extLst>
              <a:ext uri="{FF2B5EF4-FFF2-40B4-BE49-F238E27FC236}">
                <a16:creationId xmlns:a16="http://schemas.microsoft.com/office/drawing/2014/main" id="{2185D8DF-C4EA-C392-EDB2-FD759F688655}"/>
              </a:ext>
            </a:extLst>
          </p:cNvPr>
          <p:cNvSpPr/>
          <p:nvPr/>
        </p:nvSpPr>
        <p:spPr>
          <a:xfrm>
            <a:off x="4751551" y="3944482"/>
            <a:ext cx="0" cy="635"/>
          </a:xfrm>
          <a:custGeom>
            <a:avLst/>
            <a:gdLst/>
            <a:ahLst/>
            <a:cxnLst/>
            <a:rect l="l" t="t" r="r" b="b"/>
            <a:pathLst>
              <a:path h="634">
                <a:moveTo>
                  <a:pt x="0" y="0"/>
                </a:moveTo>
                <a:lnTo>
                  <a:pt x="0" y="50"/>
                </a:lnTo>
                <a:lnTo>
                  <a:pt x="0" y="0"/>
                </a:lnTo>
                <a:close/>
              </a:path>
            </a:pathLst>
          </a:custGeom>
          <a:solidFill>
            <a:srgbClr val="0099C9"/>
          </a:solidFill>
        </p:spPr>
        <p:txBody>
          <a:bodyPr wrap="square" lIns="0" tIns="0" rIns="0" bIns="0" rtlCol="0"/>
          <a:lstStyle/>
          <a:p>
            <a:endParaRPr>
              <a:latin typeface="+mn-ea"/>
            </a:endParaRPr>
          </a:p>
        </p:txBody>
      </p:sp>
      <p:sp>
        <p:nvSpPr>
          <p:cNvPr id="153" name="object 201">
            <a:extLst>
              <a:ext uri="{FF2B5EF4-FFF2-40B4-BE49-F238E27FC236}">
                <a16:creationId xmlns:a16="http://schemas.microsoft.com/office/drawing/2014/main" id="{5D6C969A-7633-81CB-D448-C5EF7961BF25}"/>
              </a:ext>
            </a:extLst>
          </p:cNvPr>
          <p:cNvSpPr/>
          <p:nvPr/>
        </p:nvSpPr>
        <p:spPr>
          <a:xfrm>
            <a:off x="4439741" y="3885131"/>
            <a:ext cx="308610" cy="52705"/>
          </a:xfrm>
          <a:custGeom>
            <a:avLst/>
            <a:gdLst/>
            <a:ahLst/>
            <a:cxnLst/>
            <a:rect l="l" t="t" r="r" b="b"/>
            <a:pathLst>
              <a:path w="308610" h="52704">
                <a:moveTo>
                  <a:pt x="226383" y="117"/>
                </a:moveTo>
                <a:lnTo>
                  <a:pt x="170344" y="439"/>
                </a:lnTo>
                <a:lnTo>
                  <a:pt x="127901" y="1628"/>
                </a:lnTo>
                <a:lnTo>
                  <a:pt x="71337" y="9344"/>
                </a:lnTo>
                <a:lnTo>
                  <a:pt x="30975" y="23574"/>
                </a:lnTo>
                <a:lnTo>
                  <a:pt x="0" y="42332"/>
                </a:lnTo>
                <a:lnTo>
                  <a:pt x="0" y="43805"/>
                </a:lnTo>
                <a:lnTo>
                  <a:pt x="271691" y="43805"/>
                </a:lnTo>
                <a:lnTo>
                  <a:pt x="273176" y="45291"/>
                </a:lnTo>
                <a:lnTo>
                  <a:pt x="273176" y="52263"/>
                </a:lnTo>
                <a:lnTo>
                  <a:pt x="308609" y="52263"/>
                </a:lnTo>
                <a:lnTo>
                  <a:pt x="308609" y="40833"/>
                </a:lnTo>
                <a:lnTo>
                  <a:pt x="306581" y="27292"/>
                </a:lnTo>
                <a:lnTo>
                  <a:pt x="273862" y="3228"/>
                </a:lnTo>
                <a:lnTo>
                  <a:pt x="267233" y="2657"/>
                </a:lnTo>
                <a:lnTo>
                  <a:pt x="262013" y="2657"/>
                </a:lnTo>
                <a:lnTo>
                  <a:pt x="260375" y="2314"/>
                </a:lnTo>
                <a:lnTo>
                  <a:pt x="251345" y="942"/>
                </a:lnTo>
                <a:lnTo>
                  <a:pt x="226383" y="117"/>
                </a:lnTo>
                <a:close/>
              </a:path>
            </a:pathLst>
          </a:custGeom>
          <a:solidFill>
            <a:srgbClr val="00AFE8"/>
          </a:solidFill>
        </p:spPr>
        <p:txBody>
          <a:bodyPr wrap="square" lIns="0" tIns="0" rIns="0" bIns="0" rtlCol="0"/>
          <a:lstStyle/>
          <a:p>
            <a:endParaRPr>
              <a:latin typeface="+mn-ea"/>
            </a:endParaRPr>
          </a:p>
        </p:txBody>
      </p:sp>
      <p:sp>
        <p:nvSpPr>
          <p:cNvPr id="154" name="object 202">
            <a:extLst>
              <a:ext uri="{FF2B5EF4-FFF2-40B4-BE49-F238E27FC236}">
                <a16:creationId xmlns:a16="http://schemas.microsoft.com/office/drawing/2014/main" id="{95C3688B-E5EC-632C-D72B-CD603E87ACAA}"/>
              </a:ext>
            </a:extLst>
          </p:cNvPr>
          <p:cNvSpPr/>
          <p:nvPr/>
        </p:nvSpPr>
        <p:spPr>
          <a:xfrm>
            <a:off x="4439741" y="3935337"/>
            <a:ext cx="267335" cy="2540"/>
          </a:xfrm>
          <a:custGeom>
            <a:avLst/>
            <a:gdLst/>
            <a:ahLst/>
            <a:cxnLst/>
            <a:rect l="l" t="t" r="r" b="b"/>
            <a:pathLst>
              <a:path w="267335" h="2540">
                <a:moveTo>
                  <a:pt x="266776" y="0"/>
                </a:moveTo>
                <a:lnTo>
                  <a:pt x="0" y="0"/>
                </a:lnTo>
                <a:lnTo>
                  <a:pt x="0" y="2057"/>
                </a:lnTo>
                <a:lnTo>
                  <a:pt x="266776" y="2057"/>
                </a:lnTo>
                <a:lnTo>
                  <a:pt x="266776" y="0"/>
                </a:lnTo>
                <a:close/>
              </a:path>
            </a:pathLst>
          </a:custGeom>
          <a:solidFill>
            <a:srgbClr val="00ABE2"/>
          </a:solidFill>
        </p:spPr>
        <p:txBody>
          <a:bodyPr wrap="square" lIns="0" tIns="0" rIns="0" bIns="0" rtlCol="0"/>
          <a:lstStyle/>
          <a:p>
            <a:endParaRPr>
              <a:latin typeface="+mn-ea"/>
            </a:endParaRPr>
          </a:p>
        </p:txBody>
      </p:sp>
      <p:sp>
        <p:nvSpPr>
          <p:cNvPr id="155" name="object 203">
            <a:extLst>
              <a:ext uri="{FF2B5EF4-FFF2-40B4-BE49-F238E27FC236}">
                <a16:creationId xmlns:a16="http://schemas.microsoft.com/office/drawing/2014/main" id="{EC61EDA8-8324-97A7-8836-332AC9D0FFAF}"/>
              </a:ext>
            </a:extLst>
          </p:cNvPr>
          <p:cNvSpPr/>
          <p:nvPr/>
        </p:nvSpPr>
        <p:spPr>
          <a:xfrm>
            <a:off x="4439741" y="3928505"/>
            <a:ext cx="273685" cy="8890"/>
          </a:xfrm>
          <a:custGeom>
            <a:avLst/>
            <a:gdLst/>
            <a:ahLst/>
            <a:cxnLst/>
            <a:rect l="l" t="t" r="r" b="b"/>
            <a:pathLst>
              <a:path w="273685" h="8890">
                <a:moveTo>
                  <a:pt x="273177" y="2540"/>
                </a:moveTo>
                <a:lnTo>
                  <a:pt x="272529" y="2540"/>
                </a:lnTo>
                <a:lnTo>
                  <a:pt x="272529" y="0"/>
                </a:lnTo>
                <a:lnTo>
                  <a:pt x="0" y="0"/>
                </a:lnTo>
                <a:lnTo>
                  <a:pt x="0" y="2540"/>
                </a:lnTo>
                <a:lnTo>
                  <a:pt x="0" y="6350"/>
                </a:lnTo>
                <a:lnTo>
                  <a:pt x="266776" y="6350"/>
                </a:lnTo>
                <a:lnTo>
                  <a:pt x="266776" y="8890"/>
                </a:lnTo>
                <a:lnTo>
                  <a:pt x="273177" y="8890"/>
                </a:lnTo>
                <a:lnTo>
                  <a:pt x="273177" y="6350"/>
                </a:lnTo>
                <a:lnTo>
                  <a:pt x="273177" y="2540"/>
                </a:lnTo>
                <a:close/>
              </a:path>
            </a:pathLst>
          </a:custGeom>
          <a:solidFill>
            <a:srgbClr val="0093C2"/>
          </a:solidFill>
        </p:spPr>
        <p:txBody>
          <a:bodyPr wrap="square" lIns="0" tIns="0" rIns="0" bIns="0" rtlCol="0"/>
          <a:lstStyle/>
          <a:p>
            <a:endParaRPr>
              <a:latin typeface="+mn-ea"/>
            </a:endParaRPr>
          </a:p>
        </p:txBody>
      </p:sp>
      <p:sp>
        <p:nvSpPr>
          <p:cNvPr id="156" name="object 204">
            <a:extLst>
              <a:ext uri="{FF2B5EF4-FFF2-40B4-BE49-F238E27FC236}">
                <a16:creationId xmlns:a16="http://schemas.microsoft.com/office/drawing/2014/main" id="{E2232E38-F7E9-1C3F-10F1-BAEB185C888B}"/>
              </a:ext>
            </a:extLst>
          </p:cNvPr>
          <p:cNvSpPr/>
          <p:nvPr/>
        </p:nvSpPr>
        <p:spPr>
          <a:xfrm>
            <a:off x="4712918" y="3937395"/>
            <a:ext cx="35560" cy="3810"/>
          </a:xfrm>
          <a:custGeom>
            <a:avLst/>
            <a:gdLst/>
            <a:ahLst/>
            <a:cxnLst/>
            <a:rect l="l" t="t" r="r" b="b"/>
            <a:pathLst>
              <a:path w="35560" h="3809">
                <a:moveTo>
                  <a:pt x="35433" y="0"/>
                </a:moveTo>
                <a:lnTo>
                  <a:pt x="0" y="0"/>
                </a:lnTo>
                <a:lnTo>
                  <a:pt x="0" y="3429"/>
                </a:lnTo>
                <a:lnTo>
                  <a:pt x="35433" y="3429"/>
                </a:lnTo>
                <a:lnTo>
                  <a:pt x="35433" y="0"/>
                </a:lnTo>
                <a:close/>
              </a:path>
            </a:pathLst>
          </a:custGeom>
          <a:solidFill>
            <a:srgbClr val="00A5E5"/>
          </a:solidFill>
        </p:spPr>
        <p:txBody>
          <a:bodyPr wrap="square" lIns="0" tIns="0" rIns="0" bIns="0" rtlCol="0"/>
          <a:lstStyle/>
          <a:p>
            <a:endParaRPr>
              <a:latin typeface="+mn-ea"/>
            </a:endParaRPr>
          </a:p>
        </p:txBody>
      </p:sp>
      <p:sp>
        <p:nvSpPr>
          <p:cNvPr id="157" name="object 205">
            <a:extLst>
              <a:ext uri="{FF2B5EF4-FFF2-40B4-BE49-F238E27FC236}">
                <a16:creationId xmlns:a16="http://schemas.microsoft.com/office/drawing/2014/main" id="{D54A2F61-55A6-2F0D-1174-F6C1118C5F98}"/>
              </a:ext>
            </a:extLst>
          </p:cNvPr>
          <p:cNvSpPr/>
          <p:nvPr/>
        </p:nvSpPr>
        <p:spPr>
          <a:xfrm>
            <a:off x="4439741" y="3937395"/>
            <a:ext cx="267335" cy="3810"/>
          </a:xfrm>
          <a:custGeom>
            <a:avLst/>
            <a:gdLst/>
            <a:ahLst/>
            <a:cxnLst/>
            <a:rect l="l" t="t" r="r" b="b"/>
            <a:pathLst>
              <a:path w="267335" h="3809">
                <a:moveTo>
                  <a:pt x="266776" y="0"/>
                </a:moveTo>
                <a:lnTo>
                  <a:pt x="0" y="0"/>
                </a:lnTo>
                <a:lnTo>
                  <a:pt x="0" y="3429"/>
                </a:lnTo>
                <a:lnTo>
                  <a:pt x="266776" y="3429"/>
                </a:lnTo>
                <a:lnTo>
                  <a:pt x="266776" y="0"/>
                </a:lnTo>
                <a:close/>
              </a:path>
            </a:pathLst>
          </a:custGeom>
          <a:solidFill>
            <a:srgbClr val="00A4E3"/>
          </a:solidFill>
        </p:spPr>
        <p:txBody>
          <a:bodyPr wrap="square" lIns="0" tIns="0" rIns="0" bIns="0" rtlCol="0"/>
          <a:lstStyle/>
          <a:p>
            <a:endParaRPr>
              <a:latin typeface="+mn-ea"/>
            </a:endParaRPr>
          </a:p>
        </p:txBody>
      </p:sp>
      <p:sp>
        <p:nvSpPr>
          <p:cNvPr id="158" name="object 206">
            <a:extLst>
              <a:ext uri="{FF2B5EF4-FFF2-40B4-BE49-F238E27FC236}">
                <a16:creationId xmlns:a16="http://schemas.microsoft.com/office/drawing/2014/main" id="{92419C95-7327-1B46-24B6-12A57428D661}"/>
              </a:ext>
            </a:extLst>
          </p:cNvPr>
          <p:cNvSpPr/>
          <p:nvPr/>
        </p:nvSpPr>
        <p:spPr>
          <a:xfrm>
            <a:off x="4706517" y="3937395"/>
            <a:ext cx="6985" cy="3810"/>
          </a:xfrm>
          <a:custGeom>
            <a:avLst/>
            <a:gdLst/>
            <a:ahLst/>
            <a:cxnLst/>
            <a:rect l="l" t="t" r="r" b="b"/>
            <a:pathLst>
              <a:path w="6985" h="3809">
                <a:moveTo>
                  <a:pt x="6400" y="0"/>
                </a:moveTo>
                <a:lnTo>
                  <a:pt x="0" y="0"/>
                </a:lnTo>
                <a:lnTo>
                  <a:pt x="0" y="3429"/>
                </a:lnTo>
                <a:lnTo>
                  <a:pt x="6400" y="3429"/>
                </a:lnTo>
                <a:lnTo>
                  <a:pt x="6400" y="0"/>
                </a:lnTo>
                <a:close/>
              </a:path>
            </a:pathLst>
          </a:custGeom>
          <a:solidFill>
            <a:srgbClr val="009EDB"/>
          </a:solidFill>
        </p:spPr>
        <p:txBody>
          <a:bodyPr wrap="square" lIns="0" tIns="0" rIns="0" bIns="0" rtlCol="0"/>
          <a:lstStyle/>
          <a:p>
            <a:endParaRPr>
              <a:latin typeface="+mn-ea"/>
            </a:endParaRPr>
          </a:p>
        </p:txBody>
      </p:sp>
      <p:sp>
        <p:nvSpPr>
          <p:cNvPr id="159" name="object 207">
            <a:extLst>
              <a:ext uri="{FF2B5EF4-FFF2-40B4-BE49-F238E27FC236}">
                <a16:creationId xmlns:a16="http://schemas.microsoft.com/office/drawing/2014/main" id="{B0101359-4F5B-F91B-A02C-25E07BAE35E8}"/>
              </a:ext>
            </a:extLst>
          </p:cNvPr>
          <p:cNvSpPr/>
          <p:nvPr/>
        </p:nvSpPr>
        <p:spPr>
          <a:xfrm>
            <a:off x="4433454" y="3878852"/>
            <a:ext cx="321310" cy="55244"/>
          </a:xfrm>
          <a:custGeom>
            <a:avLst/>
            <a:gdLst/>
            <a:ahLst/>
            <a:cxnLst/>
            <a:rect l="l" t="t" r="r" b="b"/>
            <a:pathLst>
              <a:path w="321310" h="55245">
                <a:moveTo>
                  <a:pt x="292569" y="6279"/>
                </a:moveTo>
                <a:lnTo>
                  <a:pt x="209011" y="6279"/>
                </a:lnTo>
                <a:lnTo>
                  <a:pt x="232670" y="6397"/>
                </a:lnTo>
                <a:lnTo>
                  <a:pt x="257632" y="7222"/>
                </a:lnTo>
                <a:lnTo>
                  <a:pt x="262318" y="7794"/>
                </a:lnTo>
                <a:lnTo>
                  <a:pt x="264718" y="8137"/>
                </a:lnTo>
                <a:lnTo>
                  <a:pt x="266433" y="8480"/>
                </a:lnTo>
                <a:lnTo>
                  <a:pt x="266661" y="8594"/>
                </a:lnTo>
                <a:lnTo>
                  <a:pt x="267157" y="8810"/>
                </a:lnTo>
                <a:lnTo>
                  <a:pt x="267639" y="8937"/>
                </a:lnTo>
                <a:lnTo>
                  <a:pt x="273519" y="8937"/>
                </a:lnTo>
                <a:lnTo>
                  <a:pt x="275691" y="9165"/>
                </a:lnTo>
                <a:lnTo>
                  <a:pt x="312872" y="33604"/>
                </a:lnTo>
                <a:lnTo>
                  <a:pt x="314896" y="54885"/>
                </a:lnTo>
                <a:lnTo>
                  <a:pt x="318096" y="54885"/>
                </a:lnTo>
                <a:lnTo>
                  <a:pt x="321297" y="54873"/>
                </a:lnTo>
                <a:lnTo>
                  <a:pt x="321263" y="46884"/>
                </a:lnTo>
                <a:lnTo>
                  <a:pt x="318977" y="31566"/>
                </a:lnTo>
                <a:lnTo>
                  <a:pt x="312767" y="19952"/>
                </a:lnTo>
                <a:lnTo>
                  <a:pt x="304050" y="11832"/>
                </a:lnTo>
                <a:lnTo>
                  <a:pt x="294208" y="6765"/>
                </a:lnTo>
                <a:lnTo>
                  <a:pt x="292569" y="6279"/>
                </a:lnTo>
                <a:close/>
              </a:path>
              <a:path w="321310" h="55245">
                <a:moveTo>
                  <a:pt x="321297" y="54873"/>
                </a:moveTo>
                <a:lnTo>
                  <a:pt x="318096" y="54873"/>
                </a:lnTo>
                <a:lnTo>
                  <a:pt x="321297" y="54885"/>
                </a:lnTo>
                <a:close/>
              </a:path>
              <a:path w="321310" h="55245">
                <a:moveTo>
                  <a:pt x="200695" y="0"/>
                </a:moveTo>
                <a:lnTo>
                  <a:pt x="133959" y="1507"/>
                </a:lnTo>
                <a:lnTo>
                  <a:pt x="78973" y="8763"/>
                </a:lnTo>
                <a:lnTo>
                  <a:pt x="38549" y="22334"/>
                </a:lnTo>
                <a:lnTo>
                  <a:pt x="1536" y="44370"/>
                </a:lnTo>
                <a:lnTo>
                  <a:pt x="596" y="44941"/>
                </a:lnTo>
                <a:lnTo>
                  <a:pt x="0" y="45983"/>
                </a:lnTo>
                <a:lnTo>
                  <a:pt x="0" y="50085"/>
                </a:lnTo>
                <a:lnTo>
                  <a:pt x="6286" y="50085"/>
                </a:lnTo>
                <a:lnTo>
                  <a:pt x="6286" y="48612"/>
                </a:lnTo>
                <a:lnTo>
                  <a:pt x="7200" y="47913"/>
                </a:lnTo>
                <a:lnTo>
                  <a:pt x="55412" y="22374"/>
                </a:lnTo>
                <a:lnTo>
                  <a:pt x="103886" y="10501"/>
                </a:lnTo>
                <a:lnTo>
                  <a:pt x="176631" y="6719"/>
                </a:lnTo>
                <a:lnTo>
                  <a:pt x="209011" y="6279"/>
                </a:lnTo>
                <a:lnTo>
                  <a:pt x="292569" y="6279"/>
                </a:lnTo>
                <a:lnTo>
                  <a:pt x="285595" y="4213"/>
                </a:lnTo>
                <a:lnTo>
                  <a:pt x="277901" y="2976"/>
                </a:lnTo>
                <a:lnTo>
                  <a:pt x="272358" y="2625"/>
                </a:lnTo>
                <a:lnTo>
                  <a:pt x="268528" y="2625"/>
                </a:lnTo>
                <a:lnTo>
                  <a:pt x="260843" y="1261"/>
                </a:lnTo>
                <a:lnTo>
                  <a:pt x="240611" y="152"/>
                </a:lnTo>
                <a:lnTo>
                  <a:pt x="200695" y="0"/>
                </a:lnTo>
                <a:close/>
              </a:path>
              <a:path w="321310" h="55245">
                <a:moveTo>
                  <a:pt x="271941" y="2598"/>
                </a:moveTo>
                <a:lnTo>
                  <a:pt x="268528" y="2625"/>
                </a:lnTo>
                <a:lnTo>
                  <a:pt x="272358" y="2625"/>
                </a:lnTo>
                <a:lnTo>
                  <a:pt x="271941" y="2598"/>
                </a:lnTo>
                <a:close/>
              </a:path>
            </a:pathLst>
          </a:custGeom>
          <a:solidFill>
            <a:srgbClr val="58595B"/>
          </a:solidFill>
        </p:spPr>
        <p:txBody>
          <a:bodyPr wrap="square" lIns="0" tIns="0" rIns="0" bIns="0" rtlCol="0"/>
          <a:lstStyle/>
          <a:p>
            <a:endParaRPr>
              <a:latin typeface="+mn-ea"/>
            </a:endParaRPr>
          </a:p>
        </p:txBody>
      </p:sp>
      <p:sp>
        <p:nvSpPr>
          <p:cNvPr id="160" name="object 208">
            <a:extLst>
              <a:ext uri="{FF2B5EF4-FFF2-40B4-BE49-F238E27FC236}">
                <a16:creationId xmlns:a16="http://schemas.microsoft.com/office/drawing/2014/main" id="{19AA40FA-C0B8-2536-4FE4-6484E13BE585}"/>
              </a:ext>
            </a:extLst>
          </p:cNvPr>
          <p:cNvSpPr/>
          <p:nvPr/>
        </p:nvSpPr>
        <p:spPr>
          <a:xfrm>
            <a:off x="4433454" y="3935338"/>
            <a:ext cx="6350" cy="1270"/>
          </a:xfrm>
          <a:custGeom>
            <a:avLst/>
            <a:gdLst/>
            <a:ahLst/>
            <a:cxnLst/>
            <a:rect l="l" t="t" r="r" b="b"/>
            <a:pathLst>
              <a:path w="6350" h="1270">
                <a:moveTo>
                  <a:pt x="6286" y="0"/>
                </a:moveTo>
                <a:lnTo>
                  <a:pt x="5499" y="0"/>
                </a:lnTo>
                <a:lnTo>
                  <a:pt x="5994" y="546"/>
                </a:lnTo>
                <a:lnTo>
                  <a:pt x="6286" y="1257"/>
                </a:lnTo>
                <a:lnTo>
                  <a:pt x="6286" y="0"/>
                </a:lnTo>
                <a:close/>
              </a:path>
              <a:path w="6350" h="1270">
                <a:moveTo>
                  <a:pt x="800" y="0"/>
                </a:moveTo>
                <a:lnTo>
                  <a:pt x="0" y="0"/>
                </a:lnTo>
                <a:lnTo>
                  <a:pt x="0" y="1257"/>
                </a:lnTo>
                <a:lnTo>
                  <a:pt x="292" y="546"/>
                </a:lnTo>
                <a:lnTo>
                  <a:pt x="800" y="0"/>
                </a:lnTo>
                <a:close/>
              </a:path>
            </a:pathLst>
          </a:custGeom>
          <a:solidFill>
            <a:srgbClr val="535456"/>
          </a:solidFill>
        </p:spPr>
        <p:txBody>
          <a:bodyPr wrap="square" lIns="0" tIns="0" rIns="0" bIns="0" rtlCol="0"/>
          <a:lstStyle/>
          <a:p>
            <a:endParaRPr>
              <a:latin typeface="+mn-ea"/>
            </a:endParaRPr>
          </a:p>
        </p:txBody>
      </p:sp>
      <p:sp>
        <p:nvSpPr>
          <p:cNvPr id="161" name="object 209">
            <a:extLst>
              <a:ext uri="{FF2B5EF4-FFF2-40B4-BE49-F238E27FC236}">
                <a16:creationId xmlns:a16="http://schemas.microsoft.com/office/drawing/2014/main" id="{8C327349-D3EE-1ACF-546E-D25AFC044369}"/>
              </a:ext>
            </a:extLst>
          </p:cNvPr>
          <p:cNvSpPr/>
          <p:nvPr/>
        </p:nvSpPr>
        <p:spPr>
          <a:xfrm>
            <a:off x="4433454" y="3928937"/>
            <a:ext cx="6350" cy="6985"/>
          </a:xfrm>
          <a:custGeom>
            <a:avLst/>
            <a:gdLst/>
            <a:ahLst/>
            <a:cxnLst/>
            <a:rect l="l" t="t" r="r" b="b"/>
            <a:pathLst>
              <a:path w="6350" h="6984">
                <a:moveTo>
                  <a:pt x="6286" y="0"/>
                </a:moveTo>
                <a:lnTo>
                  <a:pt x="0" y="0"/>
                </a:lnTo>
                <a:lnTo>
                  <a:pt x="0" y="6400"/>
                </a:lnTo>
                <a:lnTo>
                  <a:pt x="800" y="6400"/>
                </a:lnTo>
                <a:lnTo>
                  <a:pt x="1371" y="5765"/>
                </a:lnTo>
                <a:lnTo>
                  <a:pt x="2222" y="5372"/>
                </a:lnTo>
                <a:lnTo>
                  <a:pt x="4114" y="5372"/>
                </a:lnTo>
                <a:lnTo>
                  <a:pt x="4940" y="5765"/>
                </a:lnTo>
                <a:lnTo>
                  <a:pt x="5499" y="6400"/>
                </a:lnTo>
                <a:lnTo>
                  <a:pt x="6286" y="6400"/>
                </a:lnTo>
                <a:lnTo>
                  <a:pt x="6286" y="0"/>
                </a:lnTo>
                <a:close/>
              </a:path>
            </a:pathLst>
          </a:custGeom>
          <a:solidFill>
            <a:srgbClr val="231F20"/>
          </a:solidFill>
        </p:spPr>
        <p:txBody>
          <a:bodyPr wrap="square" lIns="0" tIns="0" rIns="0" bIns="0" rtlCol="0"/>
          <a:lstStyle/>
          <a:p>
            <a:endParaRPr>
              <a:latin typeface="+mn-ea"/>
            </a:endParaRPr>
          </a:p>
        </p:txBody>
      </p:sp>
      <p:sp>
        <p:nvSpPr>
          <p:cNvPr id="162" name="object 210">
            <a:extLst>
              <a:ext uri="{FF2B5EF4-FFF2-40B4-BE49-F238E27FC236}">
                <a16:creationId xmlns:a16="http://schemas.microsoft.com/office/drawing/2014/main" id="{28414C21-81EA-B1B2-F7F3-6C392DFC3CAC}"/>
              </a:ext>
            </a:extLst>
          </p:cNvPr>
          <p:cNvSpPr/>
          <p:nvPr/>
        </p:nvSpPr>
        <p:spPr>
          <a:xfrm>
            <a:off x="4748351" y="3938017"/>
            <a:ext cx="635" cy="6985"/>
          </a:xfrm>
          <a:custGeom>
            <a:avLst/>
            <a:gdLst/>
            <a:ahLst/>
            <a:cxnLst/>
            <a:rect l="l" t="t" r="r" b="b"/>
            <a:pathLst>
              <a:path w="635" h="6984">
                <a:moveTo>
                  <a:pt x="444" y="1054"/>
                </a:moveTo>
                <a:lnTo>
                  <a:pt x="165" y="571"/>
                </a:lnTo>
                <a:lnTo>
                  <a:pt x="0" y="0"/>
                </a:lnTo>
                <a:lnTo>
                  <a:pt x="0" y="6464"/>
                </a:lnTo>
                <a:lnTo>
                  <a:pt x="114" y="4267"/>
                </a:lnTo>
                <a:lnTo>
                  <a:pt x="228" y="2489"/>
                </a:lnTo>
                <a:lnTo>
                  <a:pt x="444" y="1054"/>
                </a:lnTo>
                <a:close/>
              </a:path>
            </a:pathLst>
          </a:custGeom>
          <a:solidFill>
            <a:srgbClr val="485159"/>
          </a:solidFill>
        </p:spPr>
        <p:txBody>
          <a:bodyPr wrap="square" lIns="0" tIns="0" rIns="0" bIns="0" rtlCol="0"/>
          <a:lstStyle/>
          <a:p>
            <a:endParaRPr>
              <a:latin typeface="+mn-ea"/>
            </a:endParaRPr>
          </a:p>
        </p:txBody>
      </p:sp>
      <p:sp>
        <p:nvSpPr>
          <p:cNvPr id="163" name="object 211">
            <a:extLst>
              <a:ext uri="{FF2B5EF4-FFF2-40B4-BE49-F238E27FC236}">
                <a16:creationId xmlns:a16="http://schemas.microsoft.com/office/drawing/2014/main" id="{9A96D712-1853-35E0-E175-32F3C30B4DEC}"/>
              </a:ext>
            </a:extLst>
          </p:cNvPr>
          <p:cNvSpPr/>
          <p:nvPr/>
        </p:nvSpPr>
        <p:spPr>
          <a:xfrm>
            <a:off x="4748351" y="3933737"/>
            <a:ext cx="6985" cy="10795"/>
          </a:xfrm>
          <a:custGeom>
            <a:avLst/>
            <a:gdLst/>
            <a:ahLst/>
            <a:cxnLst/>
            <a:rect l="l" t="t" r="r" b="b"/>
            <a:pathLst>
              <a:path w="6985" h="10795">
                <a:moveTo>
                  <a:pt x="6400" y="0"/>
                </a:moveTo>
                <a:lnTo>
                  <a:pt x="0" y="0"/>
                </a:lnTo>
                <a:lnTo>
                  <a:pt x="0" y="4279"/>
                </a:lnTo>
                <a:lnTo>
                  <a:pt x="165" y="4851"/>
                </a:lnTo>
                <a:lnTo>
                  <a:pt x="444" y="5333"/>
                </a:lnTo>
                <a:lnTo>
                  <a:pt x="228" y="6769"/>
                </a:lnTo>
                <a:lnTo>
                  <a:pt x="114" y="8547"/>
                </a:lnTo>
                <a:lnTo>
                  <a:pt x="50" y="10744"/>
                </a:lnTo>
                <a:lnTo>
                  <a:pt x="6400" y="10744"/>
                </a:lnTo>
                <a:lnTo>
                  <a:pt x="6400" y="0"/>
                </a:lnTo>
                <a:close/>
              </a:path>
            </a:pathLst>
          </a:custGeom>
          <a:solidFill>
            <a:srgbClr val="2E2C2D"/>
          </a:solidFill>
        </p:spPr>
        <p:txBody>
          <a:bodyPr wrap="square" lIns="0" tIns="0" rIns="0" bIns="0" rtlCol="0"/>
          <a:lstStyle/>
          <a:p>
            <a:endParaRPr>
              <a:latin typeface="+mn-ea"/>
            </a:endParaRPr>
          </a:p>
        </p:txBody>
      </p:sp>
      <p:sp>
        <p:nvSpPr>
          <p:cNvPr id="164" name="object 212">
            <a:extLst>
              <a:ext uri="{FF2B5EF4-FFF2-40B4-BE49-F238E27FC236}">
                <a16:creationId xmlns:a16="http://schemas.microsoft.com/office/drawing/2014/main" id="{5DB4A307-2C7F-8EED-075A-9719BD1E63D3}"/>
              </a:ext>
            </a:extLst>
          </p:cNvPr>
          <p:cNvSpPr/>
          <p:nvPr/>
        </p:nvSpPr>
        <p:spPr>
          <a:xfrm>
            <a:off x="4434254" y="3934309"/>
            <a:ext cx="5080" cy="1270"/>
          </a:xfrm>
          <a:custGeom>
            <a:avLst/>
            <a:gdLst/>
            <a:ahLst/>
            <a:cxnLst/>
            <a:rect l="l" t="t" r="r" b="b"/>
            <a:pathLst>
              <a:path w="5079" h="1270">
                <a:moveTo>
                  <a:pt x="3314" y="0"/>
                </a:moveTo>
                <a:lnTo>
                  <a:pt x="1422" y="0"/>
                </a:lnTo>
                <a:lnTo>
                  <a:pt x="571" y="393"/>
                </a:lnTo>
                <a:lnTo>
                  <a:pt x="0" y="1028"/>
                </a:lnTo>
                <a:lnTo>
                  <a:pt x="4699" y="1028"/>
                </a:lnTo>
                <a:lnTo>
                  <a:pt x="4140" y="393"/>
                </a:lnTo>
                <a:lnTo>
                  <a:pt x="3314" y="0"/>
                </a:lnTo>
                <a:close/>
              </a:path>
            </a:pathLst>
          </a:custGeom>
          <a:solidFill>
            <a:srgbClr val="231F20"/>
          </a:solidFill>
        </p:spPr>
        <p:txBody>
          <a:bodyPr wrap="square" lIns="0" tIns="0" rIns="0" bIns="0" rtlCol="0"/>
          <a:lstStyle/>
          <a:p>
            <a:endParaRPr>
              <a:latin typeface="+mn-ea"/>
            </a:endParaRPr>
          </a:p>
        </p:txBody>
      </p:sp>
      <p:sp>
        <p:nvSpPr>
          <p:cNvPr id="165" name="object 213">
            <a:extLst>
              <a:ext uri="{FF2B5EF4-FFF2-40B4-BE49-F238E27FC236}">
                <a16:creationId xmlns:a16="http://schemas.microsoft.com/office/drawing/2014/main" id="{890CD1B8-E1D2-1548-C472-2CF9E341F75E}"/>
              </a:ext>
            </a:extLst>
          </p:cNvPr>
          <p:cNvSpPr/>
          <p:nvPr/>
        </p:nvSpPr>
        <p:spPr>
          <a:xfrm>
            <a:off x="4433454" y="3935338"/>
            <a:ext cx="6350" cy="8255"/>
          </a:xfrm>
          <a:custGeom>
            <a:avLst/>
            <a:gdLst/>
            <a:ahLst/>
            <a:cxnLst/>
            <a:rect l="l" t="t" r="r" b="b"/>
            <a:pathLst>
              <a:path w="6350" h="8254">
                <a:moveTo>
                  <a:pt x="5499" y="0"/>
                </a:moveTo>
                <a:lnTo>
                  <a:pt x="800" y="0"/>
                </a:lnTo>
                <a:lnTo>
                  <a:pt x="292" y="546"/>
                </a:lnTo>
                <a:lnTo>
                  <a:pt x="0" y="1257"/>
                </a:lnTo>
                <a:lnTo>
                  <a:pt x="0" y="6311"/>
                </a:lnTo>
                <a:lnTo>
                  <a:pt x="317" y="7073"/>
                </a:lnTo>
                <a:lnTo>
                  <a:pt x="850" y="7658"/>
                </a:lnTo>
                <a:lnTo>
                  <a:pt x="5448" y="7658"/>
                </a:lnTo>
                <a:lnTo>
                  <a:pt x="5969" y="7073"/>
                </a:lnTo>
                <a:lnTo>
                  <a:pt x="6286" y="6311"/>
                </a:lnTo>
                <a:lnTo>
                  <a:pt x="6286" y="1257"/>
                </a:lnTo>
                <a:lnTo>
                  <a:pt x="5994" y="546"/>
                </a:lnTo>
                <a:lnTo>
                  <a:pt x="5499" y="0"/>
                </a:lnTo>
                <a:close/>
              </a:path>
            </a:pathLst>
          </a:custGeom>
          <a:solidFill>
            <a:srgbClr val="2D2A2C"/>
          </a:solidFill>
        </p:spPr>
        <p:txBody>
          <a:bodyPr wrap="square" lIns="0" tIns="0" rIns="0" bIns="0" rtlCol="0"/>
          <a:lstStyle/>
          <a:p>
            <a:endParaRPr>
              <a:latin typeface="+mn-ea"/>
            </a:endParaRPr>
          </a:p>
        </p:txBody>
      </p:sp>
      <p:sp>
        <p:nvSpPr>
          <p:cNvPr id="166" name="object 214">
            <a:extLst>
              <a:ext uri="{FF2B5EF4-FFF2-40B4-BE49-F238E27FC236}">
                <a16:creationId xmlns:a16="http://schemas.microsoft.com/office/drawing/2014/main" id="{5F240252-C2E0-A759-2D72-15C5B3845AB1}"/>
              </a:ext>
            </a:extLst>
          </p:cNvPr>
          <p:cNvSpPr/>
          <p:nvPr/>
        </p:nvSpPr>
        <p:spPr>
          <a:xfrm>
            <a:off x="4434305" y="3942996"/>
            <a:ext cx="5080" cy="1270"/>
          </a:xfrm>
          <a:custGeom>
            <a:avLst/>
            <a:gdLst/>
            <a:ahLst/>
            <a:cxnLst/>
            <a:rect l="l" t="t" r="r" b="b"/>
            <a:pathLst>
              <a:path w="5079" h="1270">
                <a:moveTo>
                  <a:pt x="4597" y="0"/>
                </a:moveTo>
                <a:lnTo>
                  <a:pt x="0" y="0"/>
                </a:lnTo>
                <a:lnTo>
                  <a:pt x="571" y="622"/>
                </a:lnTo>
                <a:lnTo>
                  <a:pt x="1397" y="1028"/>
                </a:lnTo>
                <a:lnTo>
                  <a:pt x="3238" y="1028"/>
                </a:lnTo>
                <a:lnTo>
                  <a:pt x="4038" y="622"/>
                </a:lnTo>
                <a:lnTo>
                  <a:pt x="4597" y="0"/>
                </a:lnTo>
                <a:close/>
              </a:path>
            </a:pathLst>
          </a:custGeom>
          <a:solidFill>
            <a:srgbClr val="231F20"/>
          </a:solidFill>
        </p:spPr>
        <p:txBody>
          <a:bodyPr wrap="square" lIns="0" tIns="0" rIns="0" bIns="0" rtlCol="0"/>
          <a:lstStyle/>
          <a:p>
            <a:endParaRPr>
              <a:latin typeface="+mn-ea"/>
            </a:endParaRPr>
          </a:p>
        </p:txBody>
      </p:sp>
      <p:sp>
        <p:nvSpPr>
          <p:cNvPr id="167" name="object 215">
            <a:extLst>
              <a:ext uri="{FF2B5EF4-FFF2-40B4-BE49-F238E27FC236}">
                <a16:creationId xmlns:a16="http://schemas.microsoft.com/office/drawing/2014/main" id="{B75116A6-1D85-6093-AD79-AEDC96AADBDF}"/>
              </a:ext>
            </a:extLst>
          </p:cNvPr>
          <p:cNvSpPr/>
          <p:nvPr/>
        </p:nvSpPr>
        <p:spPr>
          <a:xfrm>
            <a:off x="4748351" y="3944482"/>
            <a:ext cx="0" cy="0"/>
          </a:xfrm>
          <a:custGeom>
            <a:avLst/>
            <a:gdLst/>
            <a:ahLst/>
            <a:cxnLst/>
            <a:rect l="l" t="t" r="r" b="b"/>
            <a:pathLst>
              <a:path>
                <a:moveTo>
                  <a:pt x="0" y="0"/>
                </a:moveTo>
                <a:lnTo>
                  <a:pt x="0" y="0"/>
                </a:lnTo>
              </a:path>
            </a:pathLst>
          </a:custGeom>
          <a:solidFill>
            <a:srgbClr val="485159"/>
          </a:solidFill>
        </p:spPr>
        <p:txBody>
          <a:bodyPr wrap="square" lIns="0" tIns="0" rIns="0" bIns="0" rtlCol="0"/>
          <a:lstStyle/>
          <a:p>
            <a:endParaRPr>
              <a:latin typeface="+mn-ea"/>
            </a:endParaRPr>
          </a:p>
        </p:txBody>
      </p:sp>
      <p:sp>
        <p:nvSpPr>
          <p:cNvPr id="168" name="object 216">
            <a:extLst>
              <a:ext uri="{FF2B5EF4-FFF2-40B4-BE49-F238E27FC236}">
                <a16:creationId xmlns:a16="http://schemas.microsoft.com/office/drawing/2014/main" id="{BB55FD18-478A-973B-FC8C-A1811CB332CC}"/>
              </a:ext>
            </a:extLst>
          </p:cNvPr>
          <p:cNvSpPr/>
          <p:nvPr/>
        </p:nvSpPr>
        <p:spPr>
          <a:xfrm>
            <a:off x="4291697" y="4122459"/>
            <a:ext cx="101600" cy="101600"/>
          </a:xfrm>
          <a:custGeom>
            <a:avLst/>
            <a:gdLst/>
            <a:ahLst/>
            <a:cxnLst/>
            <a:rect l="l" t="t" r="r" b="b"/>
            <a:pathLst>
              <a:path w="101600" h="101600">
                <a:moveTo>
                  <a:pt x="0" y="101600"/>
                </a:moveTo>
                <a:lnTo>
                  <a:pt x="101600" y="101600"/>
                </a:lnTo>
                <a:lnTo>
                  <a:pt x="101600" y="0"/>
                </a:lnTo>
              </a:path>
            </a:pathLst>
          </a:custGeom>
          <a:ln w="12700">
            <a:solidFill>
              <a:srgbClr val="231F20"/>
            </a:solidFill>
          </a:ln>
        </p:spPr>
        <p:txBody>
          <a:bodyPr wrap="square" lIns="0" tIns="0" rIns="0" bIns="0" rtlCol="0"/>
          <a:lstStyle/>
          <a:p>
            <a:endParaRPr>
              <a:latin typeface="+mn-ea"/>
            </a:endParaRPr>
          </a:p>
        </p:txBody>
      </p:sp>
      <p:sp>
        <p:nvSpPr>
          <p:cNvPr id="169" name="object 217">
            <a:extLst>
              <a:ext uri="{FF2B5EF4-FFF2-40B4-BE49-F238E27FC236}">
                <a16:creationId xmlns:a16="http://schemas.microsoft.com/office/drawing/2014/main" id="{93C51C96-FB71-FF2D-3694-6371162DAC2C}"/>
              </a:ext>
            </a:extLst>
          </p:cNvPr>
          <p:cNvSpPr txBox="1"/>
          <p:nvPr/>
        </p:nvSpPr>
        <p:spPr>
          <a:xfrm>
            <a:off x="4418697" y="4181070"/>
            <a:ext cx="20320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231F20"/>
                </a:solidFill>
                <a:latin typeface="+mn-ea"/>
                <a:cs typeface="MS Gothic"/>
              </a:rPr>
              <a:t>90</a:t>
            </a:r>
            <a:r>
              <a:rPr sz="700" spc="-50" dirty="0">
                <a:solidFill>
                  <a:srgbClr val="231F20"/>
                </a:solidFill>
                <a:latin typeface="+mn-ea"/>
                <a:cs typeface="MS Gothic"/>
              </a:rPr>
              <a:t>度</a:t>
            </a:r>
            <a:endParaRPr sz="700">
              <a:latin typeface="+mn-ea"/>
              <a:cs typeface="MS Gothic"/>
            </a:endParaRPr>
          </a:p>
        </p:txBody>
      </p:sp>
      <p:sp>
        <p:nvSpPr>
          <p:cNvPr id="170" name="object 218">
            <a:extLst>
              <a:ext uri="{FF2B5EF4-FFF2-40B4-BE49-F238E27FC236}">
                <a16:creationId xmlns:a16="http://schemas.microsoft.com/office/drawing/2014/main" id="{BC9F48BD-9ED1-0E60-FF7C-82CB4E8CDA06}"/>
              </a:ext>
            </a:extLst>
          </p:cNvPr>
          <p:cNvSpPr txBox="1"/>
          <p:nvPr/>
        </p:nvSpPr>
        <p:spPr>
          <a:xfrm>
            <a:off x="3550033" y="636142"/>
            <a:ext cx="3279133" cy="595035"/>
          </a:xfrm>
          <a:prstGeom prst="rect">
            <a:avLst/>
          </a:prstGeom>
        </p:spPr>
        <p:txBody>
          <a:bodyPr vert="horz" wrap="square" lIns="0" tIns="33020" rIns="0" bIns="0" rtlCol="0">
            <a:spAutoFit/>
          </a:bodyPr>
          <a:lstStyle/>
          <a:p>
            <a:pPr marL="12700">
              <a:lnSpc>
                <a:spcPct val="100000"/>
              </a:lnSpc>
              <a:spcBef>
                <a:spcPts val="260"/>
              </a:spcBef>
            </a:pPr>
            <a:r>
              <a:rPr lang="en-US" altLang="ja-JP" sz="1050" spc="-20" dirty="0">
                <a:solidFill>
                  <a:srgbClr val="231F20"/>
                </a:solidFill>
                <a:latin typeface="+mn-ea"/>
                <a:cs typeface="MS Gothic"/>
              </a:rPr>
              <a:t>【</a:t>
            </a:r>
            <a:r>
              <a:rPr sz="1050" spc="-20" dirty="0" err="1">
                <a:solidFill>
                  <a:srgbClr val="231F20"/>
                </a:solidFill>
                <a:latin typeface="+mn-ea"/>
                <a:cs typeface="MS Gothic"/>
              </a:rPr>
              <a:t>運び方</a:t>
            </a:r>
            <a:r>
              <a:rPr lang="en-US" altLang="ja-JP" sz="1050" spc="-20" dirty="0">
                <a:solidFill>
                  <a:srgbClr val="231F20"/>
                </a:solidFill>
                <a:latin typeface="+mn-ea"/>
                <a:cs typeface="MS Gothic"/>
              </a:rPr>
              <a:t>】</a:t>
            </a:r>
            <a:endParaRPr lang="en-US" altLang="ja-JP" sz="1050" dirty="0">
              <a:latin typeface="+mn-ea"/>
              <a:cs typeface="MS Gothic"/>
            </a:endParaRPr>
          </a:p>
          <a:p>
            <a:pPr marL="12700">
              <a:lnSpc>
                <a:spcPct val="100000"/>
              </a:lnSpc>
              <a:spcBef>
                <a:spcPts val="260"/>
              </a:spcBef>
            </a:pPr>
            <a:r>
              <a:rPr lang="ja-JP" altLang="en-US" sz="1050" spc="-15" dirty="0">
                <a:solidFill>
                  <a:srgbClr val="231F20"/>
                </a:solidFill>
                <a:latin typeface="+mn-ea"/>
                <a:cs typeface="MS Gothic"/>
              </a:rPr>
              <a:t>・</a:t>
            </a:r>
            <a:r>
              <a:rPr sz="1050" spc="-15" dirty="0" err="1">
                <a:solidFill>
                  <a:srgbClr val="231F20"/>
                </a:solidFill>
                <a:latin typeface="+mn-ea"/>
                <a:cs typeface="MS Gothic"/>
              </a:rPr>
              <a:t>引きずらないでしっかり持ち上げる</a:t>
            </a:r>
            <a:endParaRPr lang="en-US" sz="1050" dirty="0">
              <a:latin typeface="+mn-ea"/>
              <a:cs typeface="MS Gothic"/>
            </a:endParaRPr>
          </a:p>
          <a:p>
            <a:pPr marL="12700">
              <a:lnSpc>
                <a:spcPct val="100000"/>
              </a:lnSpc>
              <a:spcBef>
                <a:spcPts val="260"/>
              </a:spcBef>
            </a:pPr>
            <a:r>
              <a:rPr lang="ja-JP" altLang="en-US" sz="1050" spc="-5" dirty="0">
                <a:solidFill>
                  <a:srgbClr val="231F20"/>
                </a:solidFill>
                <a:latin typeface="+mn-ea"/>
                <a:cs typeface="MS Gothic"/>
              </a:rPr>
              <a:t>・</a:t>
            </a:r>
            <a:r>
              <a:rPr sz="1050" spc="-5" dirty="0">
                <a:solidFill>
                  <a:srgbClr val="231F20"/>
                </a:solidFill>
                <a:latin typeface="+mn-ea"/>
                <a:cs typeface="MS Gothic"/>
              </a:rPr>
              <a:t>２人の場合は、両端のトグル</a:t>
            </a:r>
            <a:r>
              <a:rPr sz="1050" dirty="0">
                <a:solidFill>
                  <a:srgbClr val="231F20"/>
                </a:solidFill>
                <a:latin typeface="+mn-ea"/>
                <a:cs typeface="MS Gothic"/>
              </a:rPr>
              <a:t>（</a:t>
            </a:r>
            <a:r>
              <a:rPr lang="ja-JP" altLang="en-US" sz="1050" dirty="0">
                <a:solidFill>
                  <a:srgbClr val="231F20"/>
                </a:solidFill>
                <a:latin typeface="+mn-ea"/>
                <a:cs typeface="MS Gothic"/>
              </a:rPr>
              <a:t>紐</a:t>
            </a:r>
            <a:r>
              <a:rPr sz="1050" dirty="0">
                <a:solidFill>
                  <a:srgbClr val="231F20"/>
                </a:solidFill>
                <a:latin typeface="+mn-ea"/>
                <a:cs typeface="MS Gothic"/>
              </a:rPr>
              <a:t>）</a:t>
            </a:r>
            <a:r>
              <a:rPr sz="1050" spc="-15" dirty="0" err="1">
                <a:solidFill>
                  <a:srgbClr val="231F20"/>
                </a:solidFill>
                <a:latin typeface="+mn-ea"/>
                <a:cs typeface="MS Gothic"/>
              </a:rPr>
              <a:t>を持つ</a:t>
            </a:r>
            <a:endParaRPr sz="1050" dirty="0">
              <a:latin typeface="+mn-ea"/>
              <a:cs typeface="MS Gothic"/>
            </a:endParaRPr>
          </a:p>
        </p:txBody>
      </p:sp>
      <p:grpSp>
        <p:nvGrpSpPr>
          <p:cNvPr id="171" name="object 220">
            <a:extLst>
              <a:ext uri="{FF2B5EF4-FFF2-40B4-BE49-F238E27FC236}">
                <a16:creationId xmlns:a16="http://schemas.microsoft.com/office/drawing/2014/main" id="{9B56FF20-824D-A024-8C7B-FFBF7FC030F5}"/>
              </a:ext>
            </a:extLst>
          </p:cNvPr>
          <p:cNvGrpSpPr/>
          <p:nvPr/>
        </p:nvGrpSpPr>
        <p:grpSpPr>
          <a:xfrm>
            <a:off x="5616797" y="1478073"/>
            <a:ext cx="378460" cy="974725"/>
            <a:chOff x="5719829" y="5112410"/>
            <a:chExt cx="378460" cy="974725"/>
          </a:xfrm>
        </p:grpSpPr>
        <p:sp>
          <p:nvSpPr>
            <p:cNvPr id="172" name="object 221">
              <a:extLst>
                <a:ext uri="{FF2B5EF4-FFF2-40B4-BE49-F238E27FC236}">
                  <a16:creationId xmlns:a16="http://schemas.microsoft.com/office/drawing/2014/main" id="{9FF12FBC-869B-8498-B236-481D086EDF3B}"/>
                </a:ext>
              </a:extLst>
            </p:cNvPr>
            <p:cNvSpPr/>
            <p:nvPr/>
          </p:nvSpPr>
          <p:spPr>
            <a:xfrm>
              <a:off x="5904280" y="5866663"/>
              <a:ext cx="66040" cy="184785"/>
            </a:xfrm>
            <a:custGeom>
              <a:avLst/>
              <a:gdLst/>
              <a:ahLst/>
              <a:cxnLst/>
              <a:rect l="l" t="t" r="r" b="b"/>
              <a:pathLst>
                <a:path w="66039" h="184785">
                  <a:moveTo>
                    <a:pt x="64251" y="179920"/>
                  </a:moveTo>
                  <a:lnTo>
                    <a:pt x="48120" y="179920"/>
                  </a:lnTo>
                  <a:lnTo>
                    <a:pt x="53835" y="180022"/>
                  </a:lnTo>
                  <a:lnTo>
                    <a:pt x="59105" y="181787"/>
                  </a:lnTo>
                  <a:lnTo>
                    <a:pt x="63093" y="184670"/>
                  </a:lnTo>
                  <a:lnTo>
                    <a:pt x="64185" y="180759"/>
                  </a:lnTo>
                  <a:lnTo>
                    <a:pt x="64251" y="179920"/>
                  </a:lnTo>
                  <a:close/>
                </a:path>
                <a:path w="66039" h="184785">
                  <a:moveTo>
                    <a:pt x="2705" y="0"/>
                  </a:moveTo>
                  <a:lnTo>
                    <a:pt x="1460" y="4038"/>
                  </a:lnTo>
                  <a:lnTo>
                    <a:pt x="1015" y="9144"/>
                  </a:lnTo>
                  <a:lnTo>
                    <a:pt x="1621" y="15735"/>
                  </a:lnTo>
                  <a:lnTo>
                    <a:pt x="20802" y="174434"/>
                  </a:lnTo>
                  <a:lnTo>
                    <a:pt x="21247" y="178435"/>
                  </a:lnTo>
                  <a:lnTo>
                    <a:pt x="21979" y="181787"/>
                  </a:lnTo>
                  <a:lnTo>
                    <a:pt x="22910" y="184607"/>
                  </a:lnTo>
                  <a:lnTo>
                    <a:pt x="47777" y="179920"/>
                  </a:lnTo>
                  <a:lnTo>
                    <a:pt x="64251" y="179920"/>
                  </a:lnTo>
                  <a:lnTo>
                    <a:pt x="64367" y="178435"/>
                  </a:lnTo>
                  <a:lnTo>
                    <a:pt x="64434" y="174434"/>
                  </a:lnTo>
                  <a:lnTo>
                    <a:pt x="64001" y="169633"/>
                  </a:lnTo>
                  <a:lnTo>
                    <a:pt x="57162" y="46812"/>
                  </a:lnTo>
                  <a:lnTo>
                    <a:pt x="52235" y="39674"/>
                  </a:lnTo>
                  <a:lnTo>
                    <a:pt x="45923" y="31369"/>
                  </a:lnTo>
                  <a:lnTo>
                    <a:pt x="43319" y="23977"/>
                  </a:lnTo>
                  <a:lnTo>
                    <a:pt x="43662" y="17500"/>
                  </a:lnTo>
                  <a:lnTo>
                    <a:pt x="43726" y="16776"/>
                  </a:lnTo>
                  <a:lnTo>
                    <a:pt x="41033" y="16344"/>
                  </a:lnTo>
                  <a:lnTo>
                    <a:pt x="38404" y="15519"/>
                  </a:lnTo>
                  <a:lnTo>
                    <a:pt x="35890" y="14300"/>
                  </a:lnTo>
                  <a:lnTo>
                    <a:pt x="31597" y="12319"/>
                  </a:lnTo>
                  <a:lnTo>
                    <a:pt x="27584" y="9271"/>
                  </a:lnTo>
                  <a:lnTo>
                    <a:pt x="25354" y="6667"/>
                  </a:lnTo>
                  <a:lnTo>
                    <a:pt x="17792" y="6667"/>
                  </a:lnTo>
                  <a:lnTo>
                    <a:pt x="11112" y="5232"/>
                  </a:lnTo>
                  <a:lnTo>
                    <a:pt x="4394" y="1193"/>
                  </a:lnTo>
                  <a:lnTo>
                    <a:pt x="3543" y="622"/>
                  </a:lnTo>
                  <a:lnTo>
                    <a:pt x="2705" y="0"/>
                  </a:lnTo>
                  <a:close/>
                </a:path>
                <a:path w="66039" h="184785">
                  <a:moveTo>
                    <a:pt x="65493" y="169633"/>
                  </a:moveTo>
                  <a:lnTo>
                    <a:pt x="64018" y="169861"/>
                  </a:lnTo>
                  <a:lnTo>
                    <a:pt x="65493" y="169697"/>
                  </a:lnTo>
                  <a:close/>
                </a:path>
                <a:path w="66039" h="184785">
                  <a:moveTo>
                    <a:pt x="1600" y="15557"/>
                  </a:moveTo>
                  <a:lnTo>
                    <a:pt x="0" y="15735"/>
                  </a:lnTo>
                  <a:lnTo>
                    <a:pt x="1600" y="15557"/>
                  </a:lnTo>
                  <a:close/>
                </a:path>
                <a:path w="66039" h="184785">
                  <a:moveTo>
                    <a:pt x="24244" y="5372"/>
                  </a:moveTo>
                  <a:lnTo>
                    <a:pt x="17792" y="6667"/>
                  </a:lnTo>
                  <a:lnTo>
                    <a:pt x="25354" y="6667"/>
                  </a:lnTo>
                  <a:lnTo>
                    <a:pt x="24244" y="5372"/>
                  </a:lnTo>
                  <a:close/>
                </a:path>
              </a:pathLst>
            </a:custGeom>
            <a:solidFill>
              <a:srgbClr val="595A5C"/>
            </a:solidFill>
          </p:spPr>
          <p:txBody>
            <a:bodyPr wrap="square" lIns="0" tIns="0" rIns="0" bIns="0" rtlCol="0"/>
            <a:lstStyle/>
            <a:p>
              <a:endParaRPr>
                <a:latin typeface="+mn-ea"/>
              </a:endParaRPr>
            </a:p>
          </p:txBody>
        </p:sp>
        <p:sp>
          <p:nvSpPr>
            <p:cNvPr id="173" name="object 222">
              <a:extLst>
                <a:ext uri="{FF2B5EF4-FFF2-40B4-BE49-F238E27FC236}">
                  <a16:creationId xmlns:a16="http://schemas.microsoft.com/office/drawing/2014/main" id="{FEB720C3-C914-A785-B71C-D42B097CFCF2}"/>
                </a:ext>
              </a:extLst>
            </p:cNvPr>
            <p:cNvSpPr/>
            <p:nvPr/>
          </p:nvSpPr>
          <p:spPr>
            <a:xfrm>
              <a:off x="5901956" y="5864466"/>
              <a:ext cx="70485" cy="189230"/>
            </a:xfrm>
            <a:custGeom>
              <a:avLst/>
              <a:gdLst/>
              <a:ahLst/>
              <a:cxnLst/>
              <a:rect l="l" t="t" r="r" b="b"/>
              <a:pathLst>
                <a:path w="70485" h="189229">
                  <a:moveTo>
                    <a:pt x="69418" y="171716"/>
                  </a:moveTo>
                  <a:lnTo>
                    <a:pt x="66332" y="172059"/>
                  </a:lnTo>
                  <a:lnTo>
                    <a:pt x="66890" y="178079"/>
                  </a:lnTo>
                  <a:lnTo>
                    <a:pt x="66509" y="182956"/>
                  </a:lnTo>
                  <a:lnTo>
                    <a:pt x="65417" y="186867"/>
                  </a:lnTo>
                  <a:lnTo>
                    <a:pt x="66370" y="187553"/>
                  </a:lnTo>
                  <a:lnTo>
                    <a:pt x="67233" y="188302"/>
                  </a:lnTo>
                  <a:lnTo>
                    <a:pt x="68033" y="189115"/>
                  </a:lnTo>
                  <a:lnTo>
                    <a:pt x="69608" y="184442"/>
                  </a:lnTo>
                  <a:lnTo>
                    <a:pt x="70180" y="178663"/>
                  </a:lnTo>
                  <a:lnTo>
                    <a:pt x="69418" y="171716"/>
                  </a:lnTo>
                  <a:close/>
                </a:path>
                <a:path w="70485" h="189229">
                  <a:moveTo>
                    <a:pt x="59486" y="49009"/>
                  </a:moveTo>
                  <a:lnTo>
                    <a:pt x="66332" y="172059"/>
                  </a:lnTo>
                  <a:lnTo>
                    <a:pt x="67767" y="171843"/>
                  </a:lnTo>
                  <a:lnTo>
                    <a:pt x="69418" y="171716"/>
                  </a:lnTo>
                  <a:lnTo>
                    <a:pt x="62852" y="53886"/>
                  </a:lnTo>
                  <a:lnTo>
                    <a:pt x="59486" y="49009"/>
                  </a:lnTo>
                  <a:close/>
                </a:path>
                <a:path w="70485" h="189229">
                  <a:moveTo>
                    <a:pt x="3924" y="17754"/>
                  </a:moveTo>
                  <a:lnTo>
                    <a:pt x="2324" y="17983"/>
                  </a:lnTo>
                  <a:lnTo>
                    <a:pt x="723" y="18097"/>
                  </a:lnTo>
                  <a:lnTo>
                    <a:pt x="19939" y="177088"/>
                  </a:lnTo>
                  <a:lnTo>
                    <a:pt x="20370" y="180974"/>
                  </a:lnTo>
                  <a:lnTo>
                    <a:pt x="21082" y="184403"/>
                  </a:lnTo>
                  <a:lnTo>
                    <a:pt x="22047" y="187401"/>
                  </a:lnTo>
                  <a:lnTo>
                    <a:pt x="25234" y="186804"/>
                  </a:lnTo>
                  <a:lnTo>
                    <a:pt x="24295" y="183959"/>
                  </a:lnTo>
                  <a:lnTo>
                    <a:pt x="23571" y="180632"/>
                  </a:lnTo>
                  <a:lnTo>
                    <a:pt x="23152" y="176860"/>
                  </a:lnTo>
                  <a:lnTo>
                    <a:pt x="21526" y="176860"/>
                  </a:lnTo>
                  <a:lnTo>
                    <a:pt x="23126" y="176631"/>
                  </a:lnTo>
                  <a:lnTo>
                    <a:pt x="3924" y="17754"/>
                  </a:lnTo>
                  <a:close/>
                </a:path>
                <a:path w="70485" h="189229">
                  <a:moveTo>
                    <a:pt x="23126" y="176631"/>
                  </a:moveTo>
                  <a:lnTo>
                    <a:pt x="21526" y="176860"/>
                  </a:lnTo>
                  <a:lnTo>
                    <a:pt x="23152" y="176860"/>
                  </a:lnTo>
                  <a:lnTo>
                    <a:pt x="23126" y="176631"/>
                  </a:lnTo>
                  <a:close/>
                </a:path>
                <a:path w="70485" h="189229">
                  <a:moveTo>
                    <a:pt x="2400" y="0"/>
                  </a:moveTo>
                  <a:lnTo>
                    <a:pt x="635" y="4749"/>
                  </a:lnTo>
                  <a:lnTo>
                    <a:pt x="0" y="10769"/>
                  </a:lnTo>
                  <a:lnTo>
                    <a:pt x="723" y="18097"/>
                  </a:lnTo>
                  <a:lnTo>
                    <a:pt x="3924" y="17754"/>
                  </a:lnTo>
                  <a:lnTo>
                    <a:pt x="3340" y="11341"/>
                  </a:lnTo>
                  <a:lnTo>
                    <a:pt x="3784" y="6235"/>
                  </a:lnTo>
                  <a:lnTo>
                    <a:pt x="5029" y="2197"/>
                  </a:lnTo>
                  <a:lnTo>
                    <a:pt x="4127" y="1511"/>
                  </a:lnTo>
                  <a:lnTo>
                    <a:pt x="3251" y="774"/>
                  </a:lnTo>
                  <a:lnTo>
                    <a:pt x="2400" y="0"/>
                  </a:lnTo>
                  <a:close/>
                </a:path>
              </a:pathLst>
            </a:custGeom>
            <a:solidFill>
              <a:srgbClr val="7C7E81"/>
            </a:solidFill>
          </p:spPr>
          <p:txBody>
            <a:bodyPr wrap="square" lIns="0" tIns="0" rIns="0" bIns="0" rtlCol="0"/>
            <a:lstStyle/>
            <a:p>
              <a:endParaRPr>
                <a:latin typeface="+mn-ea"/>
              </a:endParaRPr>
            </a:p>
          </p:txBody>
        </p:sp>
        <p:sp>
          <p:nvSpPr>
            <p:cNvPr id="174" name="object 223">
              <a:extLst>
                <a:ext uri="{FF2B5EF4-FFF2-40B4-BE49-F238E27FC236}">
                  <a16:creationId xmlns:a16="http://schemas.microsoft.com/office/drawing/2014/main" id="{65FFE409-26E0-5481-03F8-0BC494CCA0C0}"/>
                </a:ext>
              </a:extLst>
            </p:cNvPr>
            <p:cNvSpPr/>
            <p:nvPr/>
          </p:nvSpPr>
          <p:spPr>
            <a:xfrm>
              <a:off x="5893422" y="5588177"/>
              <a:ext cx="23495" cy="226060"/>
            </a:xfrm>
            <a:custGeom>
              <a:avLst/>
              <a:gdLst/>
              <a:ahLst/>
              <a:cxnLst/>
              <a:rect l="l" t="t" r="r" b="b"/>
              <a:pathLst>
                <a:path w="23495" h="226060">
                  <a:moveTo>
                    <a:pt x="9613" y="0"/>
                  </a:moveTo>
                  <a:lnTo>
                    <a:pt x="5790" y="4760"/>
                  </a:lnTo>
                  <a:lnTo>
                    <a:pt x="2844" y="10861"/>
                  </a:lnTo>
                  <a:lnTo>
                    <a:pt x="880" y="18405"/>
                  </a:lnTo>
                  <a:lnTo>
                    <a:pt x="0" y="27495"/>
                  </a:lnTo>
                  <a:lnTo>
                    <a:pt x="4114" y="207403"/>
                  </a:lnTo>
                  <a:lnTo>
                    <a:pt x="4013" y="214807"/>
                  </a:lnTo>
                  <a:lnTo>
                    <a:pt x="4987" y="220891"/>
                  </a:lnTo>
                  <a:lnTo>
                    <a:pt x="6807" y="225755"/>
                  </a:lnTo>
                  <a:lnTo>
                    <a:pt x="9474" y="222948"/>
                  </a:lnTo>
                  <a:lnTo>
                    <a:pt x="12750" y="220751"/>
                  </a:lnTo>
                  <a:lnTo>
                    <a:pt x="16573" y="219405"/>
                  </a:lnTo>
                  <a:lnTo>
                    <a:pt x="18757" y="218706"/>
                  </a:lnTo>
                  <a:lnTo>
                    <a:pt x="20878" y="218300"/>
                  </a:lnTo>
                  <a:lnTo>
                    <a:pt x="22999" y="218160"/>
                  </a:lnTo>
                  <a:lnTo>
                    <a:pt x="22593" y="215798"/>
                  </a:lnTo>
                  <a:lnTo>
                    <a:pt x="22313" y="213283"/>
                  </a:lnTo>
                  <a:lnTo>
                    <a:pt x="22174" y="210604"/>
                  </a:lnTo>
                  <a:lnTo>
                    <a:pt x="5611" y="31381"/>
                  </a:lnTo>
                  <a:lnTo>
                    <a:pt x="5710" y="22664"/>
                  </a:lnTo>
                  <a:lnTo>
                    <a:pt x="6896" y="15166"/>
                  </a:lnTo>
                  <a:lnTo>
                    <a:pt x="9072" y="8721"/>
                  </a:lnTo>
                  <a:lnTo>
                    <a:pt x="12153" y="3276"/>
                  </a:lnTo>
                  <a:lnTo>
                    <a:pt x="11290" y="2235"/>
                  </a:lnTo>
                  <a:lnTo>
                    <a:pt x="10439" y="1143"/>
                  </a:lnTo>
                  <a:lnTo>
                    <a:pt x="9613" y="0"/>
                  </a:lnTo>
                  <a:close/>
                </a:path>
                <a:path w="23495" h="226060">
                  <a:moveTo>
                    <a:pt x="16687" y="219405"/>
                  </a:moveTo>
                  <a:lnTo>
                    <a:pt x="17157" y="220891"/>
                  </a:lnTo>
                  <a:lnTo>
                    <a:pt x="17152" y="220751"/>
                  </a:lnTo>
                  <a:lnTo>
                    <a:pt x="16687" y="219405"/>
                  </a:lnTo>
                  <a:close/>
                </a:path>
                <a:path w="23495" h="226060">
                  <a:moveTo>
                    <a:pt x="7200" y="31203"/>
                  </a:moveTo>
                  <a:lnTo>
                    <a:pt x="6667" y="31229"/>
                  </a:lnTo>
                  <a:lnTo>
                    <a:pt x="5611" y="31380"/>
                  </a:lnTo>
                  <a:lnTo>
                    <a:pt x="7200" y="31203"/>
                  </a:lnTo>
                  <a:close/>
                </a:path>
              </a:pathLst>
            </a:custGeom>
            <a:solidFill>
              <a:srgbClr val="595A5C"/>
            </a:solidFill>
          </p:spPr>
          <p:txBody>
            <a:bodyPr wrap="square" lIns="0" tIns="0" rIns="0" bIns="0" rtlCol="0"/>
            <a:lstStyle/>
            <a:p>
              <a:endParaRPr>
                <a:latin typeface="+mn-ea"/>
              </a:endParaRPr>
            </a:p>
          </p:txBody>
        </p:sp>
        <p:sp>
          <p:nvSpPr>
            <p:cNvPr id="175" name="object 224">
              <a:extLst>
                <a:ext uri="{FF2B5EF4-FFF2-40B4-BE49-F238E27FC236}">
                  <a16:creationId xmlns:a16="http://schemas.microsoft.com/office/drawing/2014/main" id="{558F6B6F-ED60-3FBF-D20E-A157389B6AF6}"/>
                </a:ext>
              </a:extLst>
            </p:cNvPr>
            <p:cNvSpPr/>
            <p:nvPr/>
          </p:nvSpPr>
          <p:spPr>
            <a:xfrm>
              <a:off x="5890336" y="5585599"/>
              <a:ext cx="12700" cy="231775"/>
            </a:xfrm>
            <a:custGeom>
              <a:avLst/>
              <a:gdLst/>
              <a:ahLst/>
              <a:cxnLst/>
              <a:rect l="l" t="t" r="r" b="b"/>
              <a:pathLst>
                <a:path w="12700" h="231775">
                  <a:moveTo>
                    <a:pt x="10896" y="0"/>
                  </a:moveTo>
                  <a:lnTo>
                    <a:pt x="6156" y="5770"/>
                  </a:lnTo>
                  <a:lnTo>
                    <a:pt x="2928" y="12442"/>
                  </a:lnTo>
                  <a:lnTo>
                    <a:pt x="837" y="20529"/>
                  </a:lnTo>
                  <a:lnTo>
                    <a:pt x="0" y="30073"/>
                  </a:lnTo>
                  <a:lnTo>
                    <a:pt x="4000" y="210070"/>
                  </a:lnTo>
                  <a:lnTo>
                    <a:pt x="3797" y="218579"/>
                  </a:lnTo>
                  <a:lnTo>
                    <a:pt x="5092" y="225539"/>
                  </a:lnTo>
                  <a:lnTo>
                    <a:pt x="7556" y="231165"/>
                  </a:lnTo>
                  <a:lnTo>
                    <a:pt x="9893" y="228333"/>
                  </a:lnTo>
                  <a:lnTo>
                    <a:pt x="8064" y="223443"/>
                  </a:lnTo>
                  <a:lnTo>
                    <a:pt x="7099" y="217385"/>
                  </a:lnTo>
                  <a:lnTo>
                    <a:pt x="7200" y="209981"/>
                  </a:lnTo>
                  <a:lnTo>
                    <a:pt x="3086" y="30073"/>
                  </a:lnTo>
                  <a:lnTo>
                    <a:pt x="3966" y="20983"/>
                  </a:lnTo>
                  <a:lnTo>
                    <a:pt x="5930" y="13439"/>
                  </a:lnTo>
                  <a:lnTo>
                    <a:pt x="8876" y="7338"/>
                  </a:lnTo>
                  <a:lnTo>
                    <a:pt x="12699" y="2578"/>
                  </a:lnTo>
                  <a:lnTo>
                    <a:pt x="10896" y="0"/>
                  </a:lnTo>
                  <a:close/>
                </a:path>
              </a:pathLst>
            </a:custGeom>
            <a:solidFill>
              <a:srgbClr val="7C7E81"/>
            </a:solidFill>
          </p:spPr>
          <p:txBody>
            <a:bodyPr wrap="square" lIns="0" tIns="0" rIns="0" bIns="0" rtlCol="0"/>
            <a:lstStyle/>
            <a:p>
              <a:endParaRPr>
                <a:latin typeface="+mn-ea"/>
              </a:endParaRPr>
            </a:p>
          </p:txBody>
        </p:sp>
        <p:sp>
          <p:nvSpPr>
            <p:cNvPr id="176" name="object 225">
              <a:extLst>
                <a:ext uri="{FF2B5EF4-FFF2-40B4-BE49-F238E27FC236}">
                  <a16:creationId xmlns:a16="http://schemas.microsoft.com/office/drawing/2014/main" id="{965FFCDC-CAA8-74B9-2873-8088677A3691}"/>
                </a:ext>
              </a:extLst>
            </p:cNvPr>
            <p:cNvSpPr/>
            <p:nvPr/>
          </p:nvSpPr>
          <p:spPr>
            <a:xfrm>
              <a:off x="5895242" y="5809056"/>
              <a:ext cx="31115" cy="60325"/>
            </a:xfrm>
            <a:custGeom>
              <a:avLst/>
              <a:gdLst/>
              <a:ahLst/>
              <a:cxnLst/>
              <a:rect l="l" t="t" r="r" b="b"/>
              <a:pathLst>
                <a:path w="31114" h="60325">
                  <a:moveTo>
                    <a:pt x="21802" y="393"/>
                  </a:moveTo>
                  <a:lnTo>
                    <a:pt x="0" y="26621"/>
                  </a:lnTo>
                  <a:lnTo>
                    <a:pt x="1952" y="38531"/>
                  </a:lnTo>
                  <a:lnTo>
                    <a:pt x="4695" y="46647"/>
                  </a:lnTo>
                  <a:lnTo>
                    <a:pt x="9838" y="52933"/>
                  </a:lnTo>
                  <a:lnTo>
                    <a:pt x="16010" y="56591"/>
                  </a:lnTo>
                  <a:lnTo>
                    <a:pt x="19947" y="58966"/>
                  </a:lnTo>
                  <a:lnTo>
                    <a:pt x="24278" y="60286"/>
                  </a:lnTo>
                  <a:lnTo>
                    <a:pt x="29434" y="60286"/>
                  </a:lnTo>
                  <a:lnTo>
                    <a:pt x="30260" y="60236"/>
                  </a:lnTo>
                  <a:lnTo>
                    <a:pt x="31073" y="60134"/>
                  </a:lnTo>
                  <a:lnTo>
                    <a:pt x="29739" y="58229"/>
                  </a:lnTo>
                  <a:lnTo>
                    <a:pt x="28558" y="56172"/>
                  </a:lnTo>
                  <a:lnTo>
                    <a:pt x="27555" y="53962"/>
                  </a:lnTo>
                  <a:lnTo>
                    <a:pt x="24433" y="44166"/>
                  </a:lnTo>
                  <a:lnTo>
                    <a:pt x="24010" y="34450"/>
                  </a:lnTo>
                  <a:lnTo>
                    <a:pt x="26156" y="25460"/>
                  </a:lnTo>
                  <a:lnTo>
                    <a:pt x="30742" y="17843"/>
                  </a:lnTo>
                  <a:lnTo>
                    <a:pt x="26640" y="13665"/>
                  </a:lnTo>
                  <a:lnTo>
                    <a:pt x="23529" y="7912"/>
                  </a:lnTo>
                  <a:lnTo>
                    <a:pt x="21802" y="393"/>
                  </a:lnTo>
                  <a:close/>
                </a:path>
                <a:path w="31114" h="60325">
                  <a:moveTo>
                    <a:pt x="15363" y="0"/>
                  </a:moveTo>
                  <a:lnTo>
                    <a:pt x="15896" y="1498"/>
                  </a:lnTo>
                  <a:lnTo>
                    <a:pt x="15363" y="0"/>
                  </a:lnTo>
                  <a:close/>
                </a:path>
              </a:pathLst>
            </a:custGeom>
            <a:solidFill>
              <a:srgbClr val="595A5C"/>
            </a:solidFill>
          </p:spPr>
          <p:txBody>
            <a:bodyPr wrap="square" lIns="0" tIns="0" rIns="0" bIns="0" rtlCol="0"/>
            <a:lstStyle/>
            <a:p>
              <a:endParaRPr>
                <a:latin typeface="+mn-ea"/>
              </a:endParaRPr>
            </a:p>
          </p:txBody>
        </p:sp>
        <p:sp>
          <p:nvSpPr>
            <p:cNvPr id="177" name="object 226">
              <a:extLst>
                <a:ext uri="{FF2B5EF4-FFF2-40B4-BE49-F238E27FC236}">
                  <a16:creationId xmlns:a16="http://schemas.microsoft.com/office/drawing/2014/main" id="{7EB602FD-17F8-BF7B-A54E-4EA4B5D83256}"/>
                </a:ext>
              </a:extLst>
            </p:cNvPr>
            <p:cNvSpPr/>
            <p:nvPr/>
          </p:nvSpPr>
          <p:spPr>
            <a:xfrm>
              <a:off x="5892073" y="5806338"/>
              <a:ext cx="36830" cy="66675"/>
            </a:xfrm>
            <a:custGeom>
              <a:avLst/>
              <a:gdLst/>
              <a:ahLst/>
              <a:cxnLst/>
              <a:rect l="l" t="t" r="r" b="b"/>
              <a:pathLst>
                <a:path w="36829" h="66675">
                  <a:moveTo>
                    <a:pt x="5313" y="41821"/>
                  </a:moveTo>
                  <a:lnTo>
                    <a:pt x="3634" y="41821"/>
                  </a:lnTo>
                  <a:lnTo>
                    <a:pt x="2148" y="42278"/>
                  </a:lnTo>
                  <a:lnTo>
                    <a:pt x="5120" y="51079"/>
                  </a:lnTo>
                  <a:lnTo>
                    <a:pt x="10720" y="57937"/>
                  </a:lnTo>
                  <a:lnTo>
                    <a:pt x="21884" y="64706"/>
                  </a:lnTo>
                  <a:lnTo>
                    <a:pt x="26786" y="66167"/>
                  </a:lnTo>
                  <a:lnTo>
                    <a:pt x="33288" y="66167"/>
                  </a:lnTo>
                  <a:lnTo>
                    <a:pt x="34876" y="66014"/>
                  </a:lnTo>
                  <a:lnTo>
                    <a:pt x="36451" y="65697"/>
                  </a:lnTo>
                  <a:lnTo>
                    <a:pt x="35607" y="64706"/>
                  </a:lnTo>
                  <a:lnTo>
                    <a:pt x="34939" y="63842"/>
                  </a:lnTo>
                  <a:lnTo>
                    <a:pt x="34671" y="63461"/>
                  </a:lnTo>
                  <a:lnTo>
                    <a:pt x="29097" y="63461"/>
                  </a:lnTo>
                  <a:lnTo>
                    <a:pt x="23865" y="62141"/>
                  </a:lnTo>
                  <a:lnTo>
                    <a:pt x="19179" y="59309"/>
                  </a:lnTo>
                  <a:lnTo>
                    <a:pt x="13006" y="55651"/>
                  </a:lnTo>
                  <a:lnTo>
                    <a:pt x="7863" y="49364"/>
                  </a:lnTo>
                  <a:lnTo>
                    <a:pt x="5313" y="41821"/>
                  </a:lnTo>
                  <a:close/>
                </a:path>
                <a:path w="36829" h="66675">
                  <a:moveTo>
                    <a:pt x="34241" y="62852"/>
                  </a:moveTo>
                  <a:lnTo>
                    <a:pt x="29097" y="63461"/>
                  </a:lnTo>
                  <a:lnTo>
                    <a:pt x="34671" y="63461"/>
                  </a:lnTo>
                  <a:lnTo>
                    <a:pt x="34241" y="62852"/>
                  </a:lnTo>
                  <a:close/>
                </a:path>
                <a:path w="36829" h="66675">
                  <a:moveTo>
                    <a:pt x="18036" y="1244"/>
                  </a:moveTo>
                  <a:lnTo>
                    <a:pt x="8304" y="7431"/>
                  </a:lnTo>
                  <a:lnTo>
                    <a:pt x="2191" y="17218"/>
                  </a:lnTo>
                  <a:lnTo>
                    <a:pt x="0" y="29276"/>
                  </a:lnTo>
                  <a:lnTo>
                    <a:pt x="2148" y="42278"/>
                  </a:lnTo>
                  <a:lnTo>
                    <a:pt x="5120" y="41249"/>
                  </a:lnTo>
                  <a:lnTo>
                    <a:pt x="3168" y="29339"/>
                  </a:lnTo>
                  <a:lnTo>
                    <a:pt x="5191" y="18403"/>
                  </a:lnTo>
                  <a:lnTo>
                    <a:pt x="10665" y="9633"/>
                  </a:lnTo>
                  <a:lnTo>
                    <a:pt x="19064" y="4216"/>
                  </a:lnTo>
                  <a:lnTo>
                    <a:pt x="18493" y="2730"/>
                  </a:lnTo>
                  <a:lnTo>
                    <a:pt x="18036" y="1244"/>
                  </a:lnTo>
                  <a:close/>
                </a:path>
                <a:path w="36829" h="66675">
                  <a:moveTo>
                    <a:pt x="5120" y="41249"/>
                  </a:moveTo>
                  <a:lnTo>
                    <a:pt x="2148" y="42278"/>
                  </a:lnTo>
                  <a:lnTo>
                    <a:pt x="3634" y="41821"/>
                  </a:lnTo>
                  <a:lnTo>
                    <a:pt x="5313" y="41821"/>
                  </a:lnTo>
                  <a:lnTo>
                    <a:pt x="5120" y="41249"/>
                  </a:lnTo>
                  <a:close/>
                </a:path>
                <a:path w="36829" h="66675">
                  <a:moveTo>
                    <a:pt x="24348" y="0"/>
                  </a:moveTo>
                  <a:lnTo>
                    <a:pt x="22227" y="139"/>
                  </a:lnTo>
                  <a:lnTo>
                    <a:pt x="20106" y="546"/>
                  </a:lnTo>
                  <a:lnTo>
                    <a:pt x="18036" y="1244"/>
                  </a:lnTo>
                  <a:lnTo>
                    <a:pt x="19064" y="4216"/>
                  </a:lnTo>
                  <a:lnTo>
                    <a:pt x="20995" y="3556"/>
                  </a:lnTo>
                  <a:lnTo>
                    <a:pt x="22976" y="3200"/>
                  </a:lnTo>
                  <a:lnTo>
                    <a:pt x="24970" y="3111"/>
                  </a:lnTo>
                  <a:lnTo>
                    <a:pt x="24561" y="1244"/>
                  </a:lnTo>
                  <a:lnTo>
                    <a:pt x="24348" y="0"/>
                  </a:lnTo>
                  <a:close/>
                </a:path>
              </a:pathLst>
            </a:custGeom>
            <a:solidFill>
              <a:srgbClr val="7C7E81"/>
            </a:solidFill>
          </p:spPr>
          <p:txBody>
            <a:bodyPr wrap="square" lIns="0" tIns="0" rIns="0" bIns="0" rtlCol="0"/>
            <a:lstStyle/>
            <a:p>
              <a:endParaRPr>
                <a:latin typeface="+mn-ea"/>
              </a:endParaRPr>
            </a:p>
          </p:txBody>
        </p:sp>
        <p:sp>
          <p:nvSpPr>
            <p:cNvPr id="178" name="object 227">
              <a:extLst>
                <a:ext uri="{FF2B5EF4-FFF2-40B4-BE49-F238E27FC236}">
                  <a16:creationId xmlns:a16="http://schemas.microsoft.com/office/drawing/2014/main" id="{1D721A39-747F-53D4-A9E7-B2CFB15F1F55}"/>
                </a:ext>
              </a:extLst>
            </p:cNvPr>
            <p:cNvSpPr/>
            <p:nvPr/>
          </p:nvSpPr>
          <p:spPr>
            <a:xfrm>
              <a:off x="5852045" y="6049797"/>
              <a:ext cx="120014" cy="29209"/>
            </a:xfrm>
            <a:custGeom>
              <a:avLst/>
              <a:gdLst/>
              <a:ahLst/>
              <a:cxnLst/>
              <a:rect l="l" t="t" r="r" b="b"/>
              <a:pathLst>
                <a:path w="120014" h="29210">
                  <a:moveTo>
                    <a:pt x="108328" y="27762"/>
                  </a:moveTo>
                  <a:lnTo>
                    <a:pt x="33032" y="27762"/>
                  </a:lnTo>
                  <a:lnTo>
                    <a:pt x="99783" y="28676"/>
                  </a:lnTo>
                  <a:lnTo>
                    <a:pt x="105600" y="28676"/>
                  </a:lnTo>
                  <a:lnTo>
                    <a:pt x="108328" y="27762"/>
                  </a:lnTo>
                  <a:close/>
                </a:path>
                <a:path w="120014" h="29210">
                  <a:moveTo>
                    <a:pt x="100634" y="0"/>
                  </a:moveTo>
                  <a:lnTo>
                    <a:pt x="27774" y="13589"/>
                  </a:lnTo>
                  <a:lnTo>
                    <a:pt x="14859" y="15074"/>
                  </a:lnTo>
                  <a:lnTo>
                    <a:pt x="7543" y="15189"/>
                  </a:lnTo>
                  <a:lnTo>
                    <a:pt x="3771" y="16103"/>
                  </a:lnTo>
                  <a:lnTo>
                    <a:pt x="1943" y="16446"/>
                  </a:lnTo>
                  <a:lnTo>
                    <a:pt x="1143" y="17018"/>
                  </a:lnTo>
                  <a:lnTo>
                    <a:pt x="800" y="17589"/>
                  </a:lnTo>
                  <a:lnTo>
                    <a:pt x="342" y="18161"/>
                  </a:lnTo>
                  <a:lnTo>
                    <a:pt x="114" y="19304"/>
                  </a:lnTo>
                  <a:lnTo>
                    <a:pt x="0" y="22618"/>
                  </a:lnTo>
                  <a:lnTo>
                    <a:pt x="914" y="23876"/>
                  </a:lnTo>
                  <a:lnTo>
                    <a:pt x="3657" y="24904"/>
                  </a:lnTo>
                  <a:lnTo>
                    <a:pt x="6286" y="25933"/>
                  </a:lnTo>
                  <a:lnTo>
                    <a:pt x="10172" y="26619"/>
                  </a:lnTo>
                  <a:lnTo>
                    <a:pt x="14401" y="27076"/>
                  </a:lnTo>
                  <a:lnTo>
                    <a:pt x="22974" y="27876"/>
                  </a:lnTo>
                  <a:lnTo>
                    <a:pt x="33032" y="27762"/>
                  </a:lnTo>
                  <a:lnTo>
                    <a:pt x="108328" y="27762"/>
                  </a:lnTo>
                  <a:lnTo>
                    <a:pt x="110299" y="27101"/>
                  </a:lnTo>
                  <a:lnTo>
                    <a:pt x="117271" y="21932"/>
                  </a:lnTo>
                  <a:lnTo>
                    <a:pt x="119329" y="18503"/>
                  </a:lnTo>
                  <a:lnTo>
                    <a:pt x="119443" y="10845"/>
                  </a:lnTo>
                  <a:lnTo>
                    <a:pt x="117500" y="7302"/>
                  </a:lnTo>
                  <a:lnTo>
                    <a:pt x="110705" y="1866"/>
                  </a:lnTo>
                  <a:lnTo>
                    <a:pt x="105905" y="165"/>
                  </a:lnTo>
                  <a:lnTo>
                    <a:pt x="100634" y="0"/>
                  </a:lnTo>
                  <a:close/>
                </a:path>
                <a:path w="120014" h="29210">
                  <a:moveTo>
                    <a:pt x="27508" y="12128"/>
                  </a:moveTo>
                  <a:lnTo>
                    <a:pt x="27546" y="12522"/>
                  </a:lnTo>
                  <a:lnTo>
                    <a:pt x="27774" y="13589"/>
                  </a:lnTo>
                  <a:lnTo>
                    <a:pt x="27508" y="12128"/>
                  </a:lnTo>
                  <a:close/>
                </a:path>
              </a:pathLst>
            </a:custGeom>
            <a:solidFill>
              <a:srgbClr val="595A5C"/>
            </a:solidFill>
          </p:spPr>
          <p:txBody>
            <a:bodyPr wrap="square" lIns="0" tIns="0" rIns="0" bIns="0" rtlCol="0"/>
            <a:lstStyle/>
            <a:p>
              <a:endParaRPr>
                <a:latin typeface="+mn-ea"/>
              </a:endParaRPr>
            </a:p>
          </p:txBody>
        </p:sp>
        <p:sp>
          <p:nvSpPr>
            <p:cNvPr id="179" name="object 228">
              <a:extLst>
                <a:ext uri="{FF2B5EF4-FFF2-40B4-BE49-F238E27FC236}">
                  <a16:creationId xmlns:a16="http://schemas.microsoft.com/office/drawing/2014/main" id="{2235010C-29A5-D1B3-B76D-8B08C5605166}"/>
                </a:ext>
              </a:extLst>
            </p:cNvPr>
            <p:cNvSpPr/>
            <p:nvPr/>
          </p:nvSpPr>
          <p:spPr>
            <a:xfrm>
              <a:off x="5848616" y="6046584"/>
              <a:ext cx="126364" cy="35560"/>
            </a:xfrm>
            <a:custGeom>
              <a:avLst/>
              <a:gdLst/>
              <a:ahLst/>
              <a:cxnLst/>
              <a:rect l="l" t="t" r="r" b="b"/>
              <a:pathLst>
                <a:path w="126364" h="35560">
                  <a:moveTo>
                    <a:pt x="103212" y="32575"/>
                  </a:moveTo>
                  <a:lnTo>
                    <a:pt x="42291" y="32575"/>
                  </a:lnTo>
                  <a:lnTo>
                    <a:pt x="42291" y="34175"/>
                  </a:lnTo>
                  <a:lnTo>
                    <a:pt x="103212" y="35090"/>
                  </a:lnTo>
                  <a:lnTo>
                    <a:pt x="103759" y="35090"/>
                  </a:lnTo>
                  <a:lnTo>
                    <a:pt x="112212" y="33804"/>
                  </a:lnTo>
                  <a:lnTo>
                    <a:pt x="112831" y="33489"/>
                  </a:lnTo>
                  <a:lnTo>
                    <a:pt x="103212" y="33489"/>
                  </a:lnTo>
                  <a:lnTo>
                    <a:pt x="103212" y="32575"/>
                  </a:lnTo>
                  <a:close/>
                </a:path>
                <a:path w="126364" h="35560">
                  <a:moveTo>
                    <a:pt x="30746" y="13601"/>
                  </a:moveTo>
                  <a:lnTo>
                    <a:pt x="17945" y="15087"/>
                  </a:lnTo>
                  <a:lnTo>
                    <a:pt x="10858" y="15201"/>
                  </a:lnTo>
                  <a:lnTo>
                    <a:pt x="6515" y="16230"/>
                  </a:lnTo>
                  <a:lnTo>
                    <a:pt x="2057" y="16802"/>
                  </a:lnTo>
                  <a:lnTo>
                    <a:pt x="0" y="20231"/>
                  </a:lnTo>
                  <a:lnTo>
                    <a:pt x="914" y="31203"/>
                  </a:lnTo>
                  <a:lnTo>
                    <a:pt x="17487" y="33489"/>
                  </a:lnTo>
                  <a:lnTo>
                    <a:pt x="26289" y="34289"/>
                  </a:lnTo>
                  <a:lnTo>
                    <a:pt x="36461" y="34061"/>
                  </a:lnTo>
                  <a:lnTo>
                    <a:pt x="42291" y="34061"/>
                  </a:lnTo>
                  <a:lnTo>
                    <a:pt x="42291" y="32575"/>
                  </a:lnTo>
                  <a:lnTo>
                    <a:pt x="103212" y="32575"/>
                  </a:lnTo>
                  <a:lnTo>
                    <a:pt x="103212" y="31889"/>
                  </a:lnTo>
                  <a:lnTo>
                    <a:pt x="42291" y="31089"/>
                  </a:lnTo>
                  <a:lnTo>
                    <a:pt x="26403" y="31089"/>
                  </a:lnTo>
                  <a:lnTo>
                    <a:pt x="17830" y="30289"/>
                  </a:lnTo>
                  <a:lnTo>
                    <a:pt x="13601" y="29832"/>
                  </a:lnTo>
                  <a:lnTo>
                    <a:pt x="9715" y="29146"/>
                  </a:lnTo>
                  <a:lnTo>
                    <a:pt x="7086" y="28117"/>
                  </a:lnTo>
                  <a:lnTo>
                    <a:pt x="4343" y="27089"/>
                  </a:lnTo>
                  <a:lnTo>
                    <a:pt x="3429" y="25831"/>
                  </a:lnTo>
                  <a:lnTo>
                    <a:pt x="3543" y="22517"/>
                  </a:lnTo>
                  <a:lnTo>
                    <a:pt x="3771" y="21374"/>
                  </a:lnTo>
                  <a:lnTo>
                    <a:pt x="4229" y="20802"/>
                  </a:lnTo>
                  <a:lnTo>
                    <a:pt x="4572" y="20231"/>
                  </a:lnTo>
                  <a:lnTo>
                    <a:pt x="5372" y="19659"/>
                  </a:lnTo>
                  <a:lnTo>
                    <a:pt x="7200" y="19316"/>
                  </a:lnTo>
                  <a:lnTo>
                    <a:pt x="10972" y="18402"/>
                  </a:lnTo>
                  <a:lnTo>
                    <a:pt x="18288" y="18287"/>
                  </a:lnTo>
                  <a:lnTo>
                    <a:pt x="31089" y="16802"/>
                  </a:lnTo>
                  <a:lnTo>
                    <a:pt x="30975" y="15735"/>
                  </a:lnTo>
                  <a:lnTo>
                    <a:pt x="30937" y="15341"/>
                  </a:lnTo>
                  <a:lnTo>
                    <a:pt x="39034" y="15341"/>
                  </a:lnTo>
                  <a:lnTo>
                    <a:pt x="47886" y="13690"/>
                  </a:lnTo>
                  <a:lnTo>
                    <a:pt x="30759" y="13690"/>
                  </a:lnTo>
                  <a:close/>
                </a:path>
                <a:path w="126364" h="35560">
                  <a:moveTo>
                    <a:pt x="42291" y="34061"/>
                  </a:moveTo>
                  <a:lnTo>
                    <a:pt x="36461" y="34061"/>
                  </a:lnTo>
                  <a:lnTo>
                    <a:pt x="42291" y="34175"/>
                  </a:lnTo>
                  <a:close/>
                </a:path>
                <a:path w="126364" h="35560">
                  <a:moveTo>
                    <a:pt x="103212" y="31889"/>
                  </a:moveTo>
                  <a:lnTo>
                    <a:pt x="103212" y="33489"/>
                  </a:lnTo>
                  <a:lnTo>
                    <a:pt x="112831" y="33489"/>
                  </a:lnTo>
                  <a:lnTo>
                    <a:pt x="115756" y="32003"/>
                  </a:lnTo>
                  <a:lnTo>
                    <a:pt x="108699" y="32003"/>
                  </a:lnTo>
                  <a:lnTo>
                    <a:pt x="103212" y="31889"/>
                  </a:lnTo>
                  <a:close/>
                </a:path>
                <a:path w="126364" h="35560">
                  <a:moveTo>
                    <a:pt x="115602" y="3213"/>
                  </a:moveTo>
                  <a:lnTo>
                    <a:pt x="104063" y="3213"/>
                  </a:lnTo>
                  <a:lnTo>
                    <a:pt x="109334" y="3378"/>
                  </a:lnTo>
                  <a:lnTo>
                    <a:pt x="114134" y="5079"/>
                  </a:lnTo>
                  <a:lnTo>
                    <a:pt x="120929" y="10515"/>
                  </a:lnTo>
                  <a:lnTo>
                    <a:pt x="122670" y="13690"/>
                  </a:lnTo>
                  <a:lnTo>
                    <a:pt x="122758" y="21716"/>
                  </a:lnTo>
                  <a:lnTo>
                    <a:pt x="120700" y="25145"/>
                  </a:lnTo>
                  <a:lnTo>
                    <a:pt x="113614" y="30403"/>
                  </a:lnTo>
                  <a:lnTo>
                    <a:pt x="108699" y="32003"/>
                  </a:lnTo>
                  <a:lnTo>
                    <a:pt x="115756" y="32003"/>
                  </a:lnTo>
                  <a:lnTo>
                    <a:pt x="119245" y="30232"/>
                  </a:lnTo>
                  <a:lnTo>
                    <a:pt x="124113" y="24803"/>
                  </a:lnTo>
                  <a:lnTo>
                    <a:pt x="125974" y="18287"/>
                  </a:lnTo>
                  <a:lnTo>
                    <a:pt x="126043" y="17830"/>
                  </a:lnTo>
                  <a:lnTo>
                    <a:pt x="124294" y="10929"/>
                  </a:lnTo>
                  <a:lnTo>
                    <a:pt x="119472" y="5286"/>
                  </a:lnTo>
                  <a:lnTo>
                    <a:pt x="115602" y="3213"/>
                  </a:lnTo>
                  <a:close/>
                </a:path>
                <a:path w="126364" h="35560">
                  <a:moveTo>
                    <a:pt x="36461" y="30975"/>
                  </a:moveTo>
                  <a:lnTo>
                    <a:pt x="26403" y="31089"/>
                  </a:lnTo>
                  <a:lnTo>
                    <a:pt x="42291" y="31089"/>
                  </a:lnTo>
                  <a:lnTo>
                    <a:pt x="36461" y="30975"/>
                  </a:lnTo>
                  <a:close/>
                </a:path>
                <a:path w="126364" h="35560">
                  <a:moveTo>
                    <a:pt x="39034" y="15341"/>
                  </a:moveTo>
                  <a:lnTo>
                    <a:pt x="30937" y="15341"/>
                  </a:lnTo>
                  <a:lnTo>
                    <a:pt x="31203" y="16802"/>
                  </a:lnTo>
                  <a:lnTo>
                    <a:pt x="39034" y="15341"/>
                  </a:lnTo>
                  <a:close/>
                </a:path>
                <a:path w="126364" h="35560">
                  <a:moveTo>
                    <a:pt x="103784" y="0"/>
                  </a:moveTo>
                  <a:lnTo>
                    <a:pt x="103441" y="0"/>
                  </a:lnTo>
                  <a:lnTo>
                    <a:pt x="30759" y="13690"/>
                  </a:lnTo>
                  <a:lnTo>
                    <a:pt x="47886" y="13690"/>
                  </a:lnTo>
                  <a:lnTo>
                    <a:pt x="104063" y="3213"/>
                  </a:lnTo>
                  <a:lnTo>
                    <a:pt x="115602" y="3213"/>
                  </a:lnTo>
                  <a:lnTo>
                    <a:pt x="112378" y="1485"/>
                  </a:lnTo>
                  <a:lnTo>
                    <a:pt x="103784" y="0"/>
                  </a:lnTo>
                  <a:close/>
                </a:path>
              </a:pathLst>
            </a:custGeom>
            <a:solidFill>
              <a:srgbClr val="7C7E81"/>
            </a:solidFill>
          </p:spPr>
          <p:txBody>
            <a:bodyPr wrap="square" lIns="0" tIns="0" rIns="0" bIns="0" rtlCol="0"/>
            <a:lstStyle/>
            <a:p>
              <a:endParaRPr>
                <a:latin typeface="+mn-ea"/>
              </a:endParaRPr>
            </a:p>
          </p:txBody>
        </p:sp>
        <p:sp>
          <p:nvSpPr>
            <p:cNvPr id="180" name="object 229">
              <a:extLst>
                <a:ext uri="{FF2B5EF4-FFF2-40B4-BE49-F238E27FC236}">
                  <a16:creationId xmlns:a16="http://schemas.microsoft.com/office/drawing/2014/main" id="{CE9BC33A-458C-F8EE-FC21-2FA5078C98A7}"/>
                </a:ext>
              </a:extLst>
            </p:cNvPr>
            <p:cNvSpPr/>
            <p:nvPr/>
          </p:nvSpPr>
          <p:spPr>
            <a:xfrm>
              <a:off x="5758548" y="5438457"/>
              <a:ext cx="109220" cy="157480"/>
            </a:xfrm>
            <a:custGeom>
              <a:avLst/>
              <a:gdLst/>
              <a:ahLst/>
              <a:cxnLst/>
              <a:rect l="l" t="t" r="r" b="b"/>
              <a:pathLst>
                <a:path w="109220" h="157479">
                  <a:moveTo>
                    <a:pt x="71907" y="0"/>
                  </a:moveTo>
                  <a:lnTo>
                    <a:pt x="71196" y="952"/>
                  </a:lnTo>
                  <a:lnTo>
                    <a:pt x="70548" y="1955"/>
                  </a:lnTo>
                  <a:lnTo>
                    <a:pt x="69951" y="3022"/>
                  </a:lnTo>
                  <a:lnTo>
                    <a:pt x="5372" y="133096"/>
                  </a:lnTo>
                  <a:lnTo>
                    <a:pt x="1600" y="139496"/>
                  </a:lnTo>
                  <a:lnTo>
                    <a:pt x="0" y="143497"/>
                  </a:lnTo>
                  <a:lnTo>
                    <a:pt x="457" y="145897"/>
                  </a:lnTo>
                  <a:lnTo>
                    <a:pt x="520" y="146494"/>
                  </a:lnTo>
                  <a:lnTo>
                    <a:pt x="723" y="147091"/>
                  </a:lnTo>
                  <a:lnTo>
                    <a:pt x="1079" y="147713"/>
                  </a:lnTo>
                  <a:lnTo>
                    <a:pt x="1892" y="148082"/>
                  </a:lnTo>
                  <a:lnTo>
                    <a:pt x="2285" y="148297"/>
                  </a:lnTo>
                  <a:lnTo>
                    <a:pt x="2832" y="148640"/>
                  </a:lnTo>
                  <a:lnTo>
                    <a:pt x="10172" y="148640"/>
                  </a:lnTo>
                  <a:lnTo>
                    <a:pt x="10172" y="154622"/>
                  </a:lnTo>
                  <a:lnTo>
                    <a:pt x="13703" y="156552"/>
                  </a:lnTo>
                  <a:lnTo>
                    <a:pt x="16167" y="157429"/>
                  </a:lnTo>
                  <a:lnTo>
                    <a:pt x="18668" y="157429"/>
                  </a:lnTo>
                  <a:lnTo>
                    <a:pt x="28346" y="146354"/>
                  </a:lnTo>
                  <a:lnTo>
                    <a:pt x="108015" y="26504"/>
                  </a:lnTo>
                  <a:lnTo>
                    <a:pt x="74552" y="7505"/>
                  </a:lnTo>
                  <a:lnTo>
                    <a:pt x="71907" y="0"/>
                  </a:lnTo>
                  <a:close/>
                </a:path>
                <a:path w="109220" h="157479">
                  <a:moveTo>
                    <a:pt x="28346" y="146354"/>
                  </a:moveTo>
                  <a:lnTo>
                    <a:pt x="29717" y="147269"/>
                  </a:lnTo>
                  <a:lnTo>
                    <a:pt x="28346" y="146354"/>
                  </a:lnTo>
                  <a:close/>
                </a:path>
                <a:path w="109220" h="157479">
                  <a:moveTo>
                    <a:pt x="3924" y="132346"/>
                  </a:moveTo>
                  <a:lnTo>
                    <a:pt x="4216" y="132562"/>
                  </a:lnTo>
                  <a:lnTo>
                    <a:pt x="5372" y="133096"/>
                  </a:lnTo>
                  <a:lnTo>
                    <a:pt x="3924" y="132346"/>
                  </a:lnTo>
                  <a:close/>
                </a:path>
                <a:path w="109220" h="157479">
                  <a:moveTo>
                    <a:pt x="109194" y="24511"/>
                  </a:moveTo>
                  <a:lnTo>
                    <a:pt x="104279" y="26504"/>
                  </a:lnTo>
                  <a:lnTo>
                    <a:pt x="108015" y="26504"/>
                  </a:lnTo>
                  <a:lnTo>
                    <a:pt x="108724" y="25438"/>
                  </a:lnTo>
                  <a:lnTo>
                    <a:pt x="109194" y="24511"/>
                  </a:lnTo>
                  <a:close/>
                </a:path>
                <a:path w="109220" h="157479">
                  <a:moveTo>
                    <a:pt x="69913" y="2997"/>
                  </a:moveTo>
                  <a:close/>
                </a:path>
              </a:pathLst>
            </a:custGeom>
            <a:solidFill>
              <a:srgbClr val="595A5C"/>
            </a:solidFill>
          </p:spPr>
          <p:txBody>
            <a:bodyPr wrap="square" lIns="0" tIns="0" rIns="0" bIns="0" rtlCol="0"/>
            <a:lstStyle/>
            <a:p>
              <a:endParaRPr>
                <a:latin typeface="+mn-ea"/>
              </a:endParaRPr>
            </a:p>
          </p:txBody>
        </p:sp>
        <p:pic>
          <p:nvPicPr>
            <p:cNvPr id="181" name="object 230">
              <a:extLst>
                <a:ext uri="{FF2B5EF4-FFF2-40B4-BE49-F238E27FC236}">
                  <a16:creationId xmlns:a16="http://schemas.microsoft.com/office/drawing/2014/main" id="{7D8C991D-61AA-A48B-78AF-762D38289FE9}"/>
                </a:ext>
              </a:extLst>
            </p:cNvPr>
            <p:cNvPicPr/>
            <p:nvPr/>
          </p:nvPicPr>
          <p:blipFill>
            <a:blip r:embed="rId13" cstate="print"/>
            <a:stretch>
              <a:fillRect/>
            </a:stretch>
          </p:blipFill>
          <p:spPr>
            <a:xfrm>
              <a:off x="5761380" y="5587098"/>
              <a:ext cx="7340" cy="5981"/>
            </a:xfrm>
            <a:prstGeom prst="rect">
              <a:avLst/>
            </a:prstGeom>
          </p:spPr>
        </p:pic>
        <p:sp>
          <p:nvSpPr>
            <p:cNvPr id="182" name="object 231">
              <a:extLst>
                <a:ext uri="{FF2B5EF4-FFF2-40B4-BE49-F238E27FC236}">
                  <a16:creationId xmlns:a16="http://schemas.microsoft.com/office/drawing/2014/main" id="{44507C15-4943-A1D8-734F-70B2EC2EC150}"/>
                </a:ext>
              </a:extLst>
            </p:cNvPr>
            <p:cNvSpPr/>
            <p:nvPr/>
          </p:nvSpPr>
          <p:spPr>
            <a:xfrm>
              <a:off x="5755233" y="5434291"/>
              <a:ext cx="117475" cy="165100"/>
            </a:xfrm>
            <a:custGeom>
              <a:avLst/>
              <a:gdLst/>
              <a:ahLst/>
              <a:cxnLst/>
              <a:rect l="l" t="t" r="r" b="b"/>
              <a:pathLst>
                <a:path w="117475" h="165100">
                  <a:moveTo>
                    <a:pt x="8686" y="137261"/>
                  </a:moveTo>
                  <a:lnTo>
                    <a:pt x="7531" y="136728"/>
                  </a:lnTo>
                  <a:lnTo>
                    <a:pt x="5829" y="135775"/>
                  </a:lnTo>
                  <a:lnTo>
                    <a:pt x="2171" y="142176"/>
                  </a:lnTo>
                  <a:lnTo>
                    <a:pt x="0" y="146405"/>
                  </a:lnTo>
                  <a:lnTo>
                    <a:pt x="609" y="150710"/>
                  </a:lnTo>
                  <a:lnTo>
                    <a:pt x="1905" y="150952"/>
                  </a:lnTo>
                  <a:lnTo>
                    <a:pt x="3175" y="151345"/>
                  </a:lnTo>
                  <a:lnTo>
                    <a:pt x="4394" y="151879"/>
                  </a:lnTo>
                  <a:lnTo>
                    <a:pt x="4038" y="151257"/>
                  </a:lnTo>
                  <a:lnTo>
                    <a:pt x="3835" y="150660"/>
                  </a:lnTo>
                  <a:lnTo>
                    <a:pt x="3771" y="150063"/>
                  </a:lnTo>
                  <a:lnTo>
                    <a:pt x="3314" y="147662"/>
                  </a:lnTo>
                  <a:lnTo>
                    <a:pt x="4914" y="143662"/>
                  </a:lnTo>
                  <a:lnTo>
                    <a:pt x="8686" y="137375"/>
                  </a:lnTo>
                  <a:close/>
                </a:path>
                <a:path w="117475" h="165100">
                  <a:moveTo>
                    <a:pt x="75222" y="4165"/>
                  </a:moveTo>
                  <a:lnTo>
                    <a:pt x="74917" y="2794"/>
                  </a:lnTo>
                  <a:lnTo>
                    <a:pt x="74688" y="1397"/>
                  </a:lnTo>
                  <a:lnTo>
                    <a:pt x="74561" y="0"/>
                  </a:lnTo>
                  <a:lnTo>
                    <a:pt x="73050" y="1651"/>
                  </a:lnTo>
                  <a:lnTo>
                    <a:pt x="71691" y="3517"/>
                  </a:lnTo>
                  <a:lnTo>
                    <a:pt x="70523" y="5588"/>
                  </a:lnTo>
                  <a:lnTo>
                    <a:pt x="5829" y="135775"/>
                  </a:lnTo>
                  <a:lnTo>
                    <a:pt x="8686" y="137261"/>
                  </a:lnTo>
                  <a:lnTo>
                    <a:pt x="73215" y="7188"/>
                  </a:lnTo>
                  <a:lnTo>
                    <a:pt x="73850" y="6134"/>
                  </a:lnTo>
                  <a:lnTo>
                    <a:pt x="74510" y="5118"/>
                  </a:lnTo>
                  <a:lnTo>
                    <a:pt x="75222" y="4165"/>
                  </a:lnTo>
                  <a:close/>
                </a:path>
                <a:path w="117475" h="165100">
                  <a:moveTo>
                    <a:pt x="117106" y="26085"/>
                  </a:moveTo>
                  <a:lnTo>
                    <a:pt x="115671" y="27152"/>
                  </a:lnTo>
                  <a:lnTo>
                    <a:pt x="114134" y="28016"/>
                  </a:lnTo>
                  <a:lnTo>
                    <a:pt x="112509" y="28676"/>
                  </a:lnTo>
                  <a:lnTo>
                    <a:pt x="112039" y="29527"/>
                  </a:lnTo>
                  <a:lnTo>
                    <a:pt x="31661" y="150520"/>
                  </a:lnTo>
                  <a:lnTo>
                    <a:pt x="33324" y="151599"/>
                  </a:lnTo>
                  <a:lnTo>
                    <a:pt x="33032" y="151434"/>
                  </a:lnTo>
                  <a:lnTo>
                    <a:pt x="31661" y="150520"/>
                  </a:lnTo>
                  <a:lnTo>
                    <a:pt x="28003" y="157035"/>
                  </a:lnTo>
                  <a:lnTo>
                    <a:pt x="25374" y="160350"/>
                  </a:lnTo>
                  <a:lnTo>
                    <a:pt x="23088" y="161264"/>
                  </a:lnTo>
                  <a:lnTo>
                    <a:pt x="21107" y="162090"/>
                  </a:lnTo>
                  <a:lnTo>
                    <a:pt x="18288" y="161417"/>
                  </a:lnTo>
                  <a:lnTo>
                    <a:pt x="13487" y="158788"/>
                  </a:lnTo>
                  <a:lnTo>
                    <a:pt x="13525" y="162090"/>
                  </a:lnTo>
                  <a:lnTo>
                    <a:pt x="13677" y="162471"/>
                  </a:lnTo>
                  <a:lnTo>
                    <a:pt x="16484" y="163880"/>
                  </a:lnTo>
                  <a:lnTo>
                    <a:pt x="18859" y="164731"/>
                  </a:lnTo>
                  <a:lnTo>
                    <a:pt x="22161" y="164731"/>
                  </a:lnTo>
                  <a:lnTo>
                    <a:pt x="23190" y="164541"/>
                  </a:lnTo>
                  <a:lnTo>
                    <a:pt x="24231" y="164122"/>
                  </a:lnTo>
                  <a:lnTo>
                    <a:pt x="28003" y="162521"/>
                  </a:lnTo>
                  <a:lnTo>
                    <a:pt x="28295" y="162090"/>
                  </a:lnTo>
                  <a:lnTo>
                    <a:pt x="30632" y="158635"/>
                  </a:lnTo>
                  <a:lnTo>
                    <a:pt x="34404" y="152234"/>
                  </a:lnTo>
                  <a:lnTo>
                    <a:pt x="34709" y="151599"/>
                  </a:lnTo>
                  <a:lnTo>
                    <a:pt x="114757" y="31191"/>
                  </a:lnTo>
                  <a:lnTo>
                    <a:pt x="115697" y="29527"/>
                  </a:lnTo>
                  <a:lnTo>
                    <a:pt x="116484" y="27813"/>
                  </a:lnTo>
                  <a:lnTo>
                    <a:pt x="117106" y="26085"/>
                  </a:lnTo>
                  <a:close/>
                </a:path>
              </a:pathLst>
            </a:custGeom>
            <a:solidFill>
              <a:srgbClr val="7C7E81"/>
            </a:solidFill>
          </p:spPr>
          <p:txBody>
            <a:bodyPr wrap="square" lIns="0" tIns="0" rIns="0" bIns="0" rtlCol="0"/>
            <a:lstStyle/>
            <a:p>
              <a:endParaRPr>
                <a:latin typeface="+mn-ea"/>
              </a:endParaRPr>
            </a:p>
          </p:txBody>
        </p:sp>
        <p:sp>
          <p:nvSpPr>
            <p:cNvPr id="183" name="object 232">
              <a:extLst>
                <a:ext uri="{FF2B5EF4-FFF2-40B4-BE49-F238E27FC236}">
                  <a16:creationId xmlns:a16="http://schemas.microsoft.com/office/drawing/2014/main" id="{343F0B43-17C2-A8DD-5CC5-9222AC8EF39A}"/>
                </a:ext>
              </a:extLst>
            </p:cNvPr>
            <p:cNvSpPr/>
            <p:nvPr/>
          </p:nvSpPr>
          <p:spPr>
            <a:xfrm>
              <a:off x="5831928" y="5337251"/>
              <a:ext cx="46355" cy="124460"/>
            </a:xfrm>
            <a:custGeom>
              <a:avLst/>
              <a:gdLst/>
              <a:ahLst/>
              <a:cxnLst/>
              <a:rect l="l" t="t" r="r" b="b"/>
              <a:pathLst>
                <a:path w="46354" h="124460">
                  <a:moveTo>
                    <a:pt x="36474" y="0"/>
                  </a:moveTo>
                  <a:lnTo>
                    <a:pt x="3086" y="82511"/>
                  </a:lnTo>
                  <a:lnTo>
                    <a:pt x="0" y="90284"/>
                  </a:lnTo>
                  <a:lnTo>
                    <a:pt x="228" y="98628"/>
                  </a:lnTo>
                  <a:lnTo>
                    <a:pt x="3314" y="105829"/>
                  </a:lnTo>
                  <a:lnTo>
                    <a:pt x="6286" y="112915"/>
                  </a:lnTo>
                  <a:lnTo>
                    <a:pt x="12115" y="118973"/>
                  </a:lnTo>
                  <a:lnTo>
                    <a:pt x="23012" y="123291"/>
                  </a:lnTo>
                  <a:lnTo>
                    <a:pt x="25882" y="123875"/>
                  </a:lnTo>
                  <a:lnTo>
                    <a:pt x="35420" y="123875"/>
                  </a:lnTo>
                  <a:lnTo>
                    <a:pt x="40728" y="119875"/>
                  </a:lnTo>
                  <a:lnTo>
                    <a:pt x="45097" y="113322"/>
                  </a:lnTo>
                  <a:lnTo>
                    <a:pt x="36461" y="1015"/>
                  </a:lnTo>
                  <a:lnTo>
                    <a:pt x="36474" y="0"/>
                  </a:lnTo>
                  <a:close/>
                </a:path>
                <a:path w="46354" h="124460">
                  <a:moveTo>
                    <a:pt x="45770" y="112293"/>
                  </a:moveTo>
                  <a:lnTo>
                    <a:pt x="45034" y="112344"/>
                  </a:lnTo>
                  <a:lnTo>
                    <a:pt x="45745" y="112318"/>
                  </a:lnTo>
                  <a:close/>
                </a:path>
              </a:pathLst>
            </a:custGeom>
            <a:solidFill>
              <a:srgbClr val="595A5C"/>
            </a:solidFill>
          </p:spPr>
          <p:txBody>
            <a:bodyPr wrap="square" lIns="0" tIns="0" rIns="0" bIns="0" rtlCol="0"/>
            <a:lstStyle/>
            <a:p>
              <a:endParaRPr>
                <a:latin typeface="+mn-ea"/>
              </a:endParaRPr>
            </a:p>
          </p:txBody>
        </p:sp>
        <p:sp>
          <p:nvSpPr>
            <p:cNvPr id="184" name="object 233">
              <a:extLst>
                <a:ext uri="{FF2B5EF4-FFF2-40B4-BE49-F238E27FC236}">
                  <a16:creationId xmlns:a16="http://schemas.microsoft.com/office/drawing/2014/main" id="{42BF7EEC-5C2E-4B45-C43D-9C09817AB0D1}"/>
                </a:ext>
              </a:extLst>
            </p:cNvPr>
            <p:cNvSpPr/>
            <p:nvPr/>
          </p:nvSpPr>
          <p:spPr>
            <a:xfrm>
              <a:off x="5829633" y="5293334"/>
              <a:ext cx="57150" cy="171450"/>
            </a:xfrm>
            <a:custGeom>
              <a:avLst/>
              <a:gdLst/>
              <a:ahLst/>
              <a:cxnLst/>
              <a:rect l="l" t="t" r="r" b="b"/>
              <a:pathLst>
                <a:path w="57150" h="171450">
                  <a:moveTo>
                    <a:pt x="2409" y="125171"/>
                  </a:moveTo>
                  <a:lnTo>
                    <a:pt x="21040" y="168948"/>
                  </a:lnTo>
                  <a:lnTo>
                    <a:pt x="27758" y="171043"/>
                  </a:lnTo>
                  <a:lnTo>
                    <a:pt x="35276" y="171043"/>
                  </a:lnTo>
                  <a:lnTo>
                    <a:pt x="39277" y="169595"/>
                  </a:lnTo>
                  <a:lnTo>
                    <a:pt x="41721" y="167775"/>
                  </a:lnTo>
                  <a:lnTo>
                    <a:pt x="30058" y="167775"/>
                  </a:lnTo>
                  <a:lnTo>
                    <a:pt x="28686" y="167462"/>
                  </a:lnTo>
                  <a:lnTo>
                    <a:pt x="21611" y="167462"/>
                  </a:lnTo>
                  <a:lnTo>
                    <a:pt x="22183" y="165976"/>
                  </a:lnTo>
                  <a:lnTo>
                    <a:pt x="14410" y="162890"/>
                  </a:lnTo>
                  <a:lnTo>
                    <a:pt x="8581" y="156832"/>
                  </a:lnTo>
                  <a:lnTo>
                    <a:pt x="5609" y="149745"/>
                  </a:lnTo>
                  <a:lnTo>
                    <a:pt x="2523" y="142544"/>
                  </a:lnTo>
                  <a:lnTo>
                    <a:pt x="2294" y="134200"/>
                  </a:lnTo>
                  <a:lnTo>
                    <a:pt x="5381" y="126428"/>
                  </a:lnTo>
                  <a:lnTo>
                    <a:pt x="2409" y="125171"/>
                  </a:lnTo>
                  <a:close/>
                </a:path>
                <a:path w="57150" h="171450">
                  <a:moveTo>
                    <a:pt x="47392" y="157238"/>
                  </a:moveTo>
                  <a:lnTo>
                    <a:pt x="42503" y="163054"/>
                  </a:lnTo>
                  <a:lnTo>
                    <a:pt x="36778" y="166684"/>
                  </a:lnTo>
                  <a:lnTo>
                    <a:pt x="30058" y="167775"/>
                  </a:lnTo>
                  <a:lnTo>
                    <a:pt x="41721" y="167775"/>
                  </a:lnTo>
                  <a:lnTo>
                    <a:pt x="44674" y="165544"/>
                  </a:lnTo>
                  <a:lnTo>
                    <a:pt x="46440" y="163766"/>
                  </a:lnTo>
                  <a:lnTo>
                    <a:pt x="48065" y="161747"/>
                  </a:lnTo>
                  <a:lnTo>
                    <a:pt x="47748" y="160223"/>
                  </a:lnTo>
                  <a:lnTo>
                    <a:pt x="47519" y="158711"/>
                  </a:lnTo>
                  <a:lnTo>
                    <a:pt x="47392" y="157238"/>
                  </a:lnTo>
                  <a:close/>
                </a:path>
                <a:path w="57150" h="171450">
                  <a:moveTo>
                    <a:pt x="22183" y="165976"/>
                  </a:moveTo>
                  <a:lnTo>
                    <a:pt x="21611" y="167462"/>
                  </a:lnTo>
                  <a:lnTo>
                    <a:pt x="28686" y="167462"/>
                  </a:lnTo>
                  <a:lnTo>
                    <a:pt x="22183" y="165976"/>
                  </a:lnTo>
                  <a:close/>
                </a:path>
                <a:path w="57150" h="171450">
                  <a:moveTo>
                    <a:pt x="48929" y="156146"/>
                  </a:moveTo>
                  <a:lnTo>
                    <a:pt x="48065" y="156209"/>
                  </a:lnTo>
                  <a:lnTo>
                    <a:pt x="48929" y="156197"/>
                  </a:lnTo>
                  <a:close/>
                </a:path>
                <a:path w="57150" h="171450">
                  <a:moveTo>
                    <a:pt x="48700" y="10756"/>
                  </a:moveTo>
                  <a:lnTo>
                    <a:pt x="2409" y="125171"/>
                  </a:lnTo>
                  <a:lnTo>
                    <a:pt x="5381" y="126428"/>
                  </a:lnTo>
                  <a:lnTo>
                    <a:pt x="38769" y="43916"/>
                  </a:lnTo>
                  <a:lnTo>
                    <a:pt x="39716" y="36549"/>
                  </a:lnTo>
                  <a:lnTo>
                    <a:pt x="42037" y="28344"/>
                  </a:lnTo>
                  <a:lnTo>
                    <a:pt x="45471" y="19747"/>
                  </a:lnTo>
                  <a:lnTo>
                    <a:pt x="49754" y="11201"/>
                  </a:lnTo>
                  <a:lnTo>
                    <a:pt x="48700" y="10756"/>
                  </a:lnTo>
                  <a:close/>
                </a:path>
                <a:path w="57150" h="171450">
                  <a:moveTo>
                    <a:pt x="56790" y="0"/>
                  </a:moveTo>
                  <a:lnTo>
                    <a:pt x="53437" y="2362"/>
                  </a:lnTo>
                  <a:lnTo>
                    <a:pt x="50643" y="5892"/>
                  </a:lnTo>
                  <a:lnTo>
                    <a:pt x="48700" y="10756"/>
                  </a:lnTo>
                  <a:lnTo>
                    <a:pt x="49754" y="11201"/>
                  </a:lnTo>
                  <a:lnTo>
                    <a:pt x="51939" y="7226"/>
                  </a:lnTo>
                  <a:lnTo>
                    <a:pt x="54339" y="3428"/>
                  </a:lnTo>
                  <a:lnTo>
                    <a:pt x="56790" y="0"/>
                  </a:lnTo>
                  <a:close/>
                </a:path>
              </a:pathLst>
            </a:custGeom>
            <a:solidFill>
              <a:srgbClr val="7C7E81"/>
            </a:solidFill>
          </p:spPr>
          <p:txBody>
            <a:bodyPr wrap="square" lIns="0" tIns="0" rIns="0" bIns="0" rtlCol="0"/>
            <a:lstStyle/>
            <a:p>
              <a:endParaRPr>
                <a:latin typeface="+mn-ea"/>
              </a:endParaRPr>
            </a:p>
          </p:txBody>
        </p:sp>
        <p:sp>
          <p:nvSpPr>
            <p:cNvPr id="185" name="object 234">
              <a:extLst>
                <a:ext uri="{FF2B5EF4-FFF2-40B4-BE49-F238E27FC236}">
                  <a16:creationId xmlns:a16="http://schemas.microsoft.com/office/drawing/2014/main" id="{4E8260BD-334A-3C60-31BE-C66050906180}"/>
                </a:ext>
              </a:extLst>
            </p:cNvPr>
            <p:cNvSpPr/>
            <p:nvPr/>
          </p:nvSpPr>
          <p:spPr>
            <a:xfrm>
              <a:off x="5907074" y="5253621"/>
              <a:ext cx="33020" cy="24765"/>
            </a:xfrm>
            <a:custGeom>
              <a:avLst/>
              <a:gdLst/>
              <a:ahLst/>
              <a:cxnLst/>
              <a:rect l="l" t="t" r="r" b="b"/>
              <a:pathLst>
                <a:path w="33020" h="24764">
                  <a:moveTo>
                    <a:pt x="1206" y="1066"/>
                  </a:moveTo>
                  <a:lnTo>
                    <a:pt x="393" y="2603"/>
                  </a:lnTo>
                  <a:lnTo>
                    <a:pt x="0" y="4571"/>
                  </a:lnTo>
                  <a:lnTo>
                    <a:pt x="65" y="7200"/>
                  </a:lnTo>
                  <a:lnTo>
                    <a:pt x="660" y="24510"/>
                  </a:lnTo>
                  <a:lnTo>
                    <a:pt x="32588" y="23393"/>
                  </a:lnTo>
                  <a:lnTo>
                    <a:pt x="32103" y="7200"/>
                  </a:lnTo>
                  <a:lnTo>
                    <a:pt x="31915" y="3416"/>
                  </a:lnTo>
                  <a:lnTo>
                    <a:pt x="31781" y="2959"/>
                  </a:lnTo>
                  <a:lnTo>
                    <a:pt x="10731" y="2959"/>
                  </a:lnTo>
                  <a:lnTo>
                    <a:pt x="5867" y="2349"/>
                  </a:lnTo>
                  <a:lnTo>
                    <a:pt x="1206" y="1066"/>
                  </a:lnTo>
                  <a:close/>
                </a:path>
                <a:path w="33020" h="24764">
                  <a:moveTo>
                    <a:pt x="30416" y="0"/>
                  </a:moveTo>
                  <a:lnTo>
                    <a:pt x="25755" y="1650"/>
                  </a:lnTo>
                  <a:lnTo>
                    <a:pt x="20827" y="2628"/>
                  </a:lnTo>
                  <a:lnTo>
                    <a:pt x="10731" y="2959"/>
                  </a:lnTo>
                  <a:lnTo>
                    <a:pt x="31781" y="2959"/>
                  </a:lnTo>
                  <a:lnTo>
                    <a:pt x="31343" y="1460"/>
                  </a:lnTo>
                  <a:lnTo>
                    <a:pt x="30416" y="0"/>
                  </a:lnTo>
                  <a:close/>
                </a:path>
              </a:pathLst>
            </a:custGeom>
            <a:solidFill>
              <a:srgbClr val="595A5C"/>
            </a:solidFill>
          </p:spPr>
          <p:txBody>
            <a:bodyPr wrap="square" lIns="0" tIns="0" rIns="0" bIns="0" rtlCol="0"/>
            <a:lstStyle/>
            <a:p>
              <a:endParaRPr>
                <a:latin typeface="+mn-ea"/>
              </a:endParaRPr>
            </a:p>
          </p:txBody>
        </p:sp>
        <p:sp>
          <p:nvSpPr>
            <p:cNvPr id="186" name="object 235">
              <a:extLst>
                <a:ext uri="{FF2B5EF4-FFF2-40B4-BE49-F238E27FC236}">
                  <a16:creationId xmlns:a16="http://schemas.microsoft.com/office/drawing/2014/main" id="{049BBEAC-0837-8340-2CD6-8118280C1193}"/>
                </a:ext>
              </a:extLst>
            </p:cNvPr>
            <p:cNvSpPr/>
            <p:nvPr/>
          </p:nvSpPr>
          <p:spPr>
            <a:xfrm>
              <a:off x="5903772" y="5252453"/>
              <a:ext cx="39370" cy="26034"/>
            </a:xfrm>
            <a:custGeom>
              <a:avLst/>
              <a:gdLst/>
              <a:ahLst/>
              <a:cxnLst/>
              <a:rect l="l" t="t" r="r" b="b"/>
              <a:pathLst>
                <a:path w="39370" h="26035">
                  <a:moveTo>
                    <a:pt x="3365" y="8318"/>
                  </a:moveTo>
                  <a:lnTo>
                    <a:pt x="1765" y="8432"/>
                  </a:lnTo>
                  <a:lnTo>
                    <a:pt x="165" y="8432"/>
                  </a:lnTo>
                  <a:lnTo>
                    <a:pt x="761" y="25793"/>
                  </a:lnTo>
                  <a:lnTo>
                    <a:pt x="3962" y="25679"/>
                  </a:lnTo>
                  <a:lnTo>
                    <a:pt x="3369" y="8432"/>
                  </a:lnTo>
                  <a:lnTo>
                    <a:pt x="1765" y="8432"/>
                  </a:lnTo>
                  <a:lnTo>
                    <a:pt x="3365" y="8318"/>
                  </a:lnTo>
                  <a:close/>
                </a:path>
                <a:path w="39370" h="26035">
                  <a:moveTo>
                    <a:pt x="1396" y="1282"/>
                  </a:moveTo>
                  <a:lnTo>
                    <a:pt x="457" y="3251"/>
                  </a:lnTo>
                  <a:lnTo>
                    <a:pt x="0" y="5638"/>
                  </a:lnTo>
                  <a:lnTo>
                    <a:pt x="165" y="8432"/>
                  </a:lnTo>
                  <a:lnTo>
                    <a:pt x="3365" y="8318"/>
                  </a:lnTo>
                  <a:lnTo>
                    <a:pt x="3322" y="5638"/>
                  </a:lnTo>
                  <a:lnTo>
                    <a:pt x="3695" y="3771"/>
                  </a:lnTo>
                  <a:lnTo>
                    <a:pt x="4508" y="2235"/>
                  </a:lnTo>
                  <a:lnTo>
                    <a:pt x="3454" y="1955"/>
                  </a:lnTo>
                  <a:lnTo>
                    <a:pt x="2425" y="1638"/>
                  </a:lnTo>
                  <a:lnTo>
                    <a:pt x="1396" y="1282"/>
                  </a:lnTo>
                  <a:close/>
                </a:path>
                <a:path w="39370" h="26035">
                  <a:moveTo>
                    <a:pt x="36690" y="0"/>
                  </a:moveTo>
                  <a:lnTo>
                    <a:pt x="35712" y="419"/>
                  </a:lnTo>
                  <a:lnTo>
                    <a:pt x="33718" y="1168"/>
                  </a:lnTo>
                  <a:lnTo>
                    <a:pt x="34645" y="2628"/>
                  </a:lnTo>
                  <a:lnTo>
                    <a:pt x="35217" y="4584"/>
                  </a:lnTo>
                  <a:lnTo>
                    <a:pt x="35369" y="7175"/>
                  </a:lnTo>
                  <a:lnTo>
                    <a:pt x="35890" y="24561"/>
                  </a:lnTo>
                  <a:lnTo>
                    <a:pt x="39052" y="24447"/>
                  </a:lnTo>
                  <a:lnTo>
                    <a:pt x="38459" y="7175"/>
                  </a:lnTo>
                  <a:lnTo>
                    <a:pt x="36855" y="7175"/>
                  </a:lnTo>
                  <a:lnTo>
                    <a:pt x="38455" y="7061"/>
                  </a:lnTo>
                  <a:lnTo>
                    <a:pt x="38404" y="4254"/>
                  </a:lnTo>
                  <a:lnTo>
                    <a:pt x="37757" y="1892"/>
                  </a:lnTo>
                  <a:lnTo>
                    <a:pt x="36690" y="0"/>
                  </a:lnTo>
                  <a:close/>
                </a:path>
                <a:path w="39370" h="26035">
                  <a:moveTo>
                    <a:pt x="38455" y="7061"/>
                  </a:moveTo>
                  <a:lnTo>
                    <a:pt x="36855" y="7175"/>
                  </a:lnTo>
                  <a:lnTo>
                    <a:pt x="38459" y="7175"/>
                  </a:lnTo>
                  <a:close/>
                </a:path>
              </a:pathLst>
            </a:custGeom>
            <a:solidFill>
              <a:srgbClr val="7C7E81"/>
            </a:solidFill>
          </p:spPr>
          <p:txBody>
            <a:bodyPr wrap="square" lIns="0" tIns="0" rIns="0" bIns="0" rtlCol="0"/>
            <a:lstStyle/>
            <a:p>
              <a:endParaRPr>
                <a:latin typeface="+mn-ea"/>
              </a:endParaRPr>
            </a:p>
          </p:txBody>
        </p:sp>
        <p:pic>
          <p:nvPicPr>
            <p:cNvPr id="187" name="object 236">
              <a:extLst>
                <a:ext uri="{FF2B5EF4-FFF2-40B4-BE49-F238E27FC236}">
                  <a16:creationId xmlns:a16="http://schemas.microsoft.com/office/drawing/2014/main" id="{C9813307-12F7-B632-7770-EC6C45155759}"/>
                </a:ext>
              </a:extLst>
            </p:cNvPr>
            <p:cNvPicPr/>
            <p:nvPr/>
          </p:nvPicPr>
          <p:blipFill>
            <a:blip r:embed="rId14" cstate="print"/>
            <a:stretch>
              <a:fillRect/>
            </a:stretch>
          </p:blipFill>
          <p:spPr>
            <a:xfrm>
              <a:off x="5722429" y="5587098"/>
              <a:ext cx="46291" cy="55410"/>
            </a:xfrm>
            <a:prstGeom prst="rect">
              <a:avLst/>
            </a:prstGeom>
          </p:spPr>
        </p:pic>
        <p:pic>
          <p:nvPicPr>
            <p:cNvPr id="188" name="object 237">
              <a:extLst>
                <a:ext uri="{FF2B5EF4-FFF2-40B4-BE49-F238E27FC236}">
                  <a16:creationId xmlns:a16="http://schemas.microsoft.com/office/drawing/2014/main" id="{E7058F69-25DB-4077-41C9-D63AFAC31095}"/>
                </a:ext>
              </a:extLst>
            </p:cNvPr>
            <p:cNvPicPr/>
            <p:nvPr/>
          </p:nvPicPr>
          <p:blipFill>
            <a:blip r:embed="rId15" cstate="print"/>
            <a:stretch>
              <a:fillRect/>
            </a:stretch>
          </p:blipFill>
          <p:spPr>
            <a:xfrm>
              <a:off x="5719829" y="5583770"/>
              <a:ext cx="51190" cy="61848"/>
            </a:xfrm>
            <a:prstGeom prst="rect">
              <a:avLst/>
            </a:prstGeom>
          </p:spPr>
        </p:pic>
        <p:pic>
          <p:nvPicPr>
            <p:cNvPr id="189" name="object 238">
              <a:extLst>
                <a:ext uri="{FF2B5EF4-FFF2-40B4-BE49-F238E27FC236}">
                  <a16:creationId xmlns:a16="http://schemas.microsoft.com/office/drawing/2014/main" id="{E05A53F9-8FEE-A760-CD2D-E048AF6977EC}"/>
                </a:ext>
              </a:extLst>
            </p:cNvPr>
            <p:cNvPicPr/>
            <p:nvPr/>
          </p:nvPicPr>
          <p:blipFill>
            <a:blip r:embed="rId16" cstate="print"/>
            <a:stretch>
              <a:fillRect/>
            </a:stretch>
          </p:blipFill>
          <p:spPr>
            <a:xfrm>
              <a:off x="5850559" y="5112410"/>
              <a:ext cx="247688" cy="974407"/>
            </a:xfrm>
            <a:prstGeom prst="rect">
              <a:avLst/>
            </a:prstGeom>
          </p:spPr>
        </p:pic>
      </p:grpSp>
      <p:grpSp>
        <p:nvGrpSpPr>
          <p:cNvPr id="201" name="グループ化 200">
            <a:extLst>
              <a:ext uri="{FF2B5EF4-FFF2-40B4-BE49-F238E27FC236}">
                <a16:creationId xmlns:a16="http://schemas.microsoft.com/office/drawing/2014/main" id="{FE7C2A13-8E7A-54E5-F23F-76AC760CDD1D}"/>
              </a:ext>
            </a:extLst>
          </p:cNvPr>
          <p:cNvGrpSpPr/>
          <p:nvPr/>
        </p:nvGrpSpPr>
        <p:grpSpPr>
          <a:xfrm>
            <a:off x="455790" y="810430"/>
            <a:ext cx="3009096" cy="1735573"/>
            <a:chOff x="352188" y="1240583"/>
            <a:chExt cx="3009096" cy="1735573"/>
          </a:xfrm>
        </p:grpSpPr>
        <p:sp>
          <p:nvSpPr>
            <p:cNvPr id="26" name="object 74">
              <a:extLst>
                <a:ext uri="{FF2B5EF4-FFF2-40B4-BE49-F238E27FC236}">
                  <a16:creationId xmlns:a16="http://schemas.microsoft.com/office/drawing/2014/main" id="{20B0BEB1-605B-E991-A422-4103E573E44A}"/>
                </a:ext>
              </a:extLst>
            </p:cNvPr>
            <p:cNvSpPr txBox="1"/>
            <p:nvPr/>
          </p:nvSpPr>
          <p:spPr>
            <a:xfrm>
              <a:off x="2667722" y="1496170"/>
              <a:ext cx="693562" cy="174407"/>
            </a:xfrm>
            <a:prstGeom prst="rect">
              <a:avLst/>
            </a:prstGeom>
          </p:spPr>
          <p:txBody>
            <a:bodyPr vert="horz" wrap="square" lIns="0" tIns="12700" rIns="0" bIns="0" rtlCol="0">
              <a:spAutoFit/>
            </a:bodyPr>
            <a:lstStyle/>
            <a:p>
              <a:pPr marL="12700">
                <a:lnSpc>
                  <a:spcPct val="100000"/>
                </a:lnSpc>
                <a:spcBef>
                  <a:spcPts val="100"/>
                </a:spcBef>
              </a:pPr>
              <a:r>
                <a:rPr sz="1050" b="1" spc="-20" dirty="0">
                  <a:solidFill>
                    <a:srgbClr val="231F20"/>
                  </a:solidFill>
                  <a:latin typeface="+mn-ea"/>
                  <a:cs typeface="MS Gothic"/>
                </a:rPr>
                <a:t>スターン</a:t>
              </a:r>
              <a:endParaRPr sz="1050" b="1" dirty="0">
                <a:latin typeface="+mn-ea"/>
                <a:cs typeface="MS Gothic"/>
              </a:endParaRPr>
            </a:p>
          </p:txBody>
        </p:sp>
        <p:grpSp>
          <p:nvGrpSpPr>
            <p:cNvPr id="200" name="グループ化 199">
              <a:extLst>
                <a:ext uri="{FF2B5EF4-FFF2-40B4-BE49-F238E27FC236}">
                  <a16:creationId xmlns:a16="http://schemas.microsoft.com/office/drawing/2014/main" id="{9097B603-6916-919D-E7B9-A78509289AB1}"/>
                </a:ext>
              </a:extLst>
            </p:cNvPr>
            <p:cNvGrpSpPr/>
            <p:nvPr/>
          </p:nvGrpSpPr>
          <p:grpSpPr>
            <a:xfrm>
              <a:off x="352188" y="1240583"/>
              <a:ext cx="2790702" cy="1735573"/>
              <a:chOff x="352188" y="1240583"/>
              <a:chExt cx="2790702" cy="1735573"/>
            </a:xfrm>
          </p:grpSpPr>
          <p:pic>
            <p:nvPicPr>
              <p:cNvPr id="8" name="object 56">
                <a:extLst>
                  <a:ext uri="{FF2B5EF4-FFF2-40B4-BE49-F238E27FC236}">
                    <a16:creationId xmlns:a16="http://schemas.microsoft.com/office/drawing/2014/main" id="{FA3AB238-906F-DBC2-B5FF-89DAC7766558}"/>
                  </a:ext>
                </a:extLst>
              </p:cNvPr>
              <p:cNvPicPr/>
              <p:nvPr/>
            </p:nvPicPr>
            <p:blipFill>
              <a:blip r:embed="rId17" cstate="print">
                <a:extLst>
                  <a:ext uri="{28A0092B-C50C-407E-A947-70E740481C1C}">
                    <a14:useLocalDpi xmlns:a14="http://schemas.microsoft.com/office/drawing/2010/main" val="0"/>
                  </a:ext>
                </a:extLst>
              </a:blip>
              <a:stretch>
                <a:fillRect/>
              </a:stretch>
            </p:blipFill>
            <p:spPr>
              <a:xfrm>
                <a:off x="823669" y="1306623"/>
                <a:ext cx="1770164" cy="1253489"/>
              </a:xfrm>
              <a:prstGeom prst="rect">
                <a:avLst/>
              </a:prstGeom>
            </p:spPr>
          </p:pic>
          <p:sp>
            <p:nvSpPr>
              <p:cNvPr id="9" name="object 57">
                <a:extLst>
                  <a:ext uri="{FF2B5EF4-FFF2-40B4-BE49-F238E27FC236}">
                    <a16:creationId xmlns:a16="http://schemas.microsoft.com/office/drawing/2014/main" id="{73D23A5A-61AD-899C-601A-37C53E8B831E}"/>
                  </a:ext>
                </a:extLst>
              </p:cNvPr>
              <p:cNvSpPr txBox="1"/>
              <p:nvPr/>
            </p:nvSpPr>
            <p:spPr>
              <a:xfrm>
                <a:off x="907315" y="1240583"/>
                <a:ext cx="1094610" cy="174407"/>
              </a:xfrm>
              <a:prstGeom prst="rect">
                <a:avLst/>
              </a:prstGeom>
            </p:spPr>
            <p:txBody>
              <a:bodyPr vert="horz" wrap="square" lIns="0" tIns="12700" rIns="0" bIns="0" rtlCol="0">
                <a:spAutoFit/>
              </a:bodyPr>
              <a:lstStyle/>
              <a:p>
                <a:pPr marL="12700">
                  <a:lnSpc>
                    <a:spcPct val="100000"/>
                  </a:lnSpc>
                  <a:spcBef>
                    <a:spcPts val="100"/>
                  </a:spcBef>
                </a:pPr>
                <a:r>
                  <a:rPr sz="1050" b="1" spc="-15" dirty="0">
                    <a:solidFill>
                      <a:srgbClr val="231F20"/>
                    </a:solidFill>
                    <a:latin typeface="+mn-ea"/>
                    <a:cs typeface="MS Gothic"/>
                  </a:rPr>
                  <a:t>コックピット</a:t>
                </a:r>
                <a:endParaRPr sz="1050" b="1" dirty="0">
                  <a:latin typeface="+mn-ea"/>
                  <a:cs typeface="MS Gothic"/>
                </a:endParaRPr>
              </a:p>
            </p:txBody>
          </p:sp>
          <p:sp>
            <p:nvSpPr>
              <p:cNvPr id="10" name="object 58">
                <a:extLst>
                  <a:ext uri="{FF2B5EF4-FFF2-40B4-BE49-F238E27FC236}">
                    <a16:creationId xmlns:a16="http://schemas.microsoft.com/office/drawing/2014/main" id="{F17A800B-6040-1C4D-29E0-7BB409F17F2E}"/>
                  </a:ext>
                </a:extLst>
              </p:cNvPr>
              <p:cNvSpPr txBox="1"/>
              <p:nvPr/>
            </p:nvSpPr>
            <p:spPr>
              <a:xfrm>
                <a:off x="352188" y="2209448"/>
                <a:ext cx="334386" cy="174407"/>
              </a:xfrm>
              <a:prstGeom prst="rect">
                <a:avLst/>
              </a:prstGeom>
            </p:spPr>
            <p:txBody>
              <a:bodyPr vert="horz" wrap="square" lIns="0" tIns="12700" rIns="0" bIns="0" rtlCol="0">
                <a:spAutoFit/>
              </a:bodyPr>
              <a:lstStyle/>
              <a:p>
                <a:pPr marL="12700">
                  <a:lnSpc>
                    <a:spcPct val="100000"/>
                  </a:lnSpc>
                  <a:spcBef>
                    <a:spcPts val="100"/>
                  </a:spcBef>
                </a:pPr>
                <a:r>
                  <a:rPr sz="1050" b="1" spc="-25" dirty="0">
                    <a:solidFill>
                      <a:srgbClr val="231F20"/>
                    </a:solidFill>
                    <a:latin typeface="+mn-ea"/>
                    <a:cs typeface="MS Gothic"/>
                  </a:rPr>
                  <a:t>バウ</a:t>
                </a:r>
                <a:endParaRPr sz="1050" b="1" dirty="0">
                  <a:latin typeface="+mn-ea"/>
                  <a:cs typeface="MS Gothic"/>
                </a:endParaRPr>
              </a:p>
            </p:txBody>
          </p:sp>
          <p:pic>
            <p:nvPicPr>
              <p:cNvPr id="11" name="object 59">
                <a:extLst>
                  <a:ext uri="{FF2B5EF4-FFF2-40B4-BE49-F238E27FC236}">
                    <a16:creationId xmlns:a16="http://schemas.microsoft.com/office/drawing/2014/main" id="{6BCA049F-B4BD-5E44-C715-999778425C9D}"/>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1760561" y="1361944"/>
                <a:ext cx="147421" cy="190756"/>
              </a:xfrm>
              <a:prstGeom prst="rect">
                <a:avLst/>
              </a:prstGeom>
            </p:spPr>
          </p:pic>
          <p:sp>
            <p:nvSpPr>
              <p:cNvPr id="12" name="object 60">
                <a:extLst>
                  <a:ext uri="{FF2B5EF4-FFF2-40B4-BE49-F238E27FC236}">
                    <a16:creationId xmlns:a16="http://schemas.microsoft.com/office/drawing/2014/main" id="{5FDE1126-8060-6588-2BF3-21A21B8DCB2B}"/>
                  </a:ext>
                </a:extLst>
              </p:cNvPr>
              <p:cNvSpPr txBox="1"/>
              <p:nvPr/>
            </p:nvSpPr>
            <p:spPr>
              <a:xfrm>
                <a:off x="2277437" y="2166248"/>
                <a:ext cx="865453" cy="174407"/>
              </a:xfrm>
              <a:prstGeom prst="rect">
                <a:avLst/>
              </a:prstGeom>
            </p:spPr>
            <p:txBody>
              <a:bodyPr vert="horz" wrap="square" lIns="0" tIns="12700" rIns="0" bIns="0" rtlCol="0">
                <a:spAutoFit/>
              </a:bodyPr>
              <a:lstStyle/>
              <a:p>
                <a:pPr marL="12700">
                  <a:lnSpc>
                    <a:spcPct val="100000"/>
                  </a:lnSpc>
                  <a:spcBef>
                    <a:spcPts val="100"/>
                  </a:spcBef>
                </a:pPr>
                <a:r>
                  <a:rPr sz="1050" b="1" spc="-15" dirty="0">
                    <a:solidFill>
                      <a:srgbClr val="231F20"/>
                    </a:solidFill>
                    <a:latin typeface="+mn-ea"/>
                    <a:cs typeface="MS Gothic"/>
                  </a:rPr>
                  <a:t>コーミング</a:t>
                </a:r>
                <a:endParaRPr sz="1050" b="1" dirty="0">
                  <a:latin typeface="+mn-ea"/>
                  <a:cs typeface="MS Gothic"/>
                </a:endParaRPr>
              </a:p>
            </p:txBody>
          </p:sp>
          <p:grpSp>
            <p:nvGrpSpPr>
              <p:cNvPr id="13" name="object 61">
                <a:extLst>
                  <a:ext uri="{FF2B5EF4-FFF2-40B4-BE49-F238E27FC236}">
                    <a16:creationId xmlns:a16="http://schemas.microsoft.com/office/drawing/2014/main" id="{A9E80302-E1F5-2081-25CB-1CECD0F0DEFF}"/>
                  </a:ext>
                </a:extLst>
              </p:cNvPr>
              <p:cNvGrpSpPr/>
              <p:nvPr/>
            </p:nvGrpSpPr>
            <p:grpSpPr>
              <a:xfrm>
                <a:off x="966188" y="1834680"/>
                <a:ext cx="1385570" cy="907415"/>
                <a:chOff x="1507832" y="5178390"/>
                <a:chExt cx="1385570" cy="907415"/>
              </a:xfrm>
            </p:grpSpPr>
            <p:sp>
              <p:nvSpPr>
                <p:cNvPr id="14" name="object 62">
                  <a:extLst>
                    <a:ext uri="{FF2B5EF4-FFF2-40B4-BE49-F238E27FC236}">
                      <a16:creationId xmlns:a16="http://schemas.microsoft.com/office/drawing/2014/main" id="{A78961C9-4419-5675-20C5-DD2CB74FD31D}"/>
                    </a:ext>
                  </a:extLst>
                </p:cNvPr>
                <p:cNvSpPr/>
                <p:nvPr/>
              </p:nvSpPr>
              <p:spPr>
                <a:xfrm>
                  <a:off x="2580208" y="5178399"/>
                  <a:ext cx="40005" cy="40005"/>
                </a:xfrm>
                <a:custGeom>
                  <a:avLst/>
                  <a:gdLst/>
                  <a:ahLst/>
                  <a:cxnLst/>
                  <a:rect l="l" t="t" r="r" b="b"/>
                  <a:pathLst>
                    <a:path w="40005" h="40004">
                      <a:moveTo>
                        <a:pt x="39547" y="20815"/>
                      </a:moveTo>
                      <a:lnTo>
                        <a:pt x="38481" y="13296"/>
                      </a:lnTo>
                      <a:lnTo>
                        <a:pt x="34480" y="6527"/>
                      </a:lnTo>
                      <a:lnTo>
                        <a:pt x="28168" y="1841"/>
                      </a:lnTo>
                      <a:lnTo>
                        <a:pt x="20802" y="0"/>
                      </a:lnTo>
                      <a:lnTo>
                        <a:pt x="13284" y="1054"/>
                      </a:lnTo>
                      <a:lnTo>
                        <a:pt x="6515" y="5054"/>
                      </a:lnTo>
                      <a:lnTo>
                        <a:pt x="1841" y="11379"/>
                      </a:lnTo>
                      <a:lnTo>
                        <a:pt x="0" y="18745"/>
                      </a:lnTo>
                      <a:lnTo>
                        <a:pt x="1066" y="26263"/>
                      </a:lnTo>
                      <a:lnTo>
                        <a:pt x="5067" y="33020"/>
                      </a:lnTo>
                      <a:lnTo>
                        <a:pt x="11366" y="37706"/>
                      </a:lnTo>
                      <a:lnTo>
                        <a:pt x="18732" y="39547"/>
                      </a:lnTo>
                      <a:lnTo>
                        <a:pt x="26250" y="38481"/>
                      </a:lnTo>
                      <a:lnTo>
                        <a:pt x="33032" y="34480"/>
                      </a:lnTo>
                      <a:lnTo>
                        <a:pt x="33147" y="34328"/>
                      </a:lnTo>
                      <a:lnTo>
                        <a:pt x="37706" y="28181"/>
                      </a:lnTo>
                      <a:lnTo>
                        <a:pt x="39547" y="20815"/>
                      </a:lnTo>
                      <a:close/>
                    </a:path>
                  </a:pathLst>
                </a:custGeom>
                <a:solidFill>
                  <a:srgbClr val="231F20"/>
                </a:solidFill>
              </p:spPr>
              <p:txBody>
                <a:bodyPr wrap="square" lIns="0" tIns="0" rIns="0" bIns="0" rtlCol="0"/>
                <a:lstStyle/>
                <a:p>
                  <a:endParaRPr sz="1050" b="1">
                    <a:latin typeface="+mn-ea"/>
                  </a:endParaRPr>
                </a:p>
              </p:txBody>
            </p:sp>
            <p:sp>
              <p:nvSpPr>
                <p:cNvPr id="15" name="object 63">
                  <a:extLst>
                    <a:ext uri="{FF2B5EF4-FFF2-40B4-BE49-F238E27FC236}">
                      <a16:creationId xmlns:a16="http://schemas.microsoft.com/office/drawing/2014/main" id="{94BFF974-D629-AC7E-F562-C3D330CD5C30}"/>
                    </a:ext>
                  </a:extLst>
                </p:cNvPr>
                <p:cNvSpPr/>
                <p:nvPr/>
              </p:nvSpPr>
              <p:spPr>
                <a:xfrm>
                  <a:off x="2599982" y="5198160"/>
                  <a:ext cx="288925" cy="314325"/>
                </a:xfrm>
                <a:custGeom>
                  <a:avLst/>
                  <a:gdLst/>
                  <a:ahLst/>
                  <a:cxnLst/>
                  <a:rect l="l" t="t" r="r" b="b"/>
                  <a:pathLst>
                    <a:path w="288925" h="314325">
                      <a:moveTo>
                        <a:pt x="0" y="0"/>
                      </a:moveTo>
                      <a:lnTo>
                        <a:pt x="288378" y="313893"/>
                      </a:lnTo>
                    </a:path>
                  </a:pathLst>
                </a:custGeom>
                <a:ln w="9525">
                  <a:solidFill>
                    <a:srgbClr val="231F20"/>
                  </a:solidFill>
                </a:ln>
              </p:spPr>
              <p:txBody>
                <a:bodyPr wrap="square" lIns="0" tIns="0" rIns="0" bIns="0" rtlCol="0"/>
                <a:lstStyle/>
                <a:p>
                  <a:endParaRPr sz="1050" b="1">
                    <a:latin typeface="+mn-ea"/>
                  </a:endParaRPr>
                </a:p>
              </p:txBody>
            </p:sp>
            <p:sp>
              <p:nvSpPr>
                <p:cNvPr id="16" name="object 64">
                  <a:extLst>
                    <a:ext uri="{FF2B5EF4-FFF2-40B4-BE49-F238E27FC236}">
                      <a16:creationId xmlns:a16="http://schemas.microsoft.com/office/drawing/2014/main" id="{0A9FAB6A-87A0-1D03-8445-9BBB306B8C89}"/>
                    </a:ext>
                  </a:extLst>
                </p:cNvPr>
                <p:cNvSpPr/>
                <p:nvPr/>
              </p:nvSpPr>
              <p:spPr>
                <a:xfrm>
                  <a:off x="1527898" y="5856274"/>
                  <a:ext cx="40005" cy="40005"/>
                </a:xfrm>
                <a:custGeom>
                  <a:avLst/>
                  <a:gdLst/>
                  <a:ahLst/>
                  <a:cxnLst/>
                  <a:rect l="l" t="t" r="r" b="b"/>
                  <a:pathLst>
                    <a:path w="40005" h="40004">
                      <a:moveTo>
                        <a:pt x="39560" y="18783"/>
                      </a:moveTo>
                      <a:lnTo>
                        <a:pt x="37731" y="11404"/>
                      </a:lnTo>
                      <a:lnTo>
                        <a:pt x="33261" y="5270"/>
                      </a:lnTo>
                      <a:lnTo>
                        <a:pt x="26555" y="1168"/>
                      </a:lnTo>
                      <a:lnTo>
                        <a:pt x="18770" y="0"/>
                      </a:lnTo>
                      <a:lnTo>
                        <a:pt x="11404" y="1841"/>
                      </a:lnTo>
                      <a:lnTo>
                        <a:pt x="5270" y="6299"/>
                      </a:lnTo>
                      <a:lnTo>
                        <a:pt x="1181" y="13004"/>
                      </a:lnTo>
                      <a:lnTo>
                        <a:pt x="0" y="20789"/>
                      </a:lnTo>
                      <a:lnTo>
                        <a:pt x="1841" y="28155"/>
                      </a:lnTo>
                      <a:lnTo>
                        <a:pt x="6299" y="34290"/>
                      </a:lnTo>
                      <a:lnTo>
                        <a:pt x="13017" y="38379"/>
                      </a:lnTo>
                      <a:lnTo>
                        <a:pt x="13284" y="38430"/>
                      </a:lnTo>
                      <a:lnTo>
                        <a:pt x="20777" y="39560"/>
                      </a:lnTo>
                      <a:lnTo>
                        <a:pt x="28143" y="37719"/>
                      </a:lnTo>
                      <a:lnTo>
                        <a:pt x="34290" y="33261"/>
                      </a:lnTo>
                      <a:lnTo>
                        <a:pt x="38392" y="26555"/>
                      </a:lnTo>
                      <a:lnTo>
                        <a:pt x="39560" y="18783"/>
                      </a:lnTo>
                      <a:close/>
                    </a:path>
                  </a:pathLst>
                </a:custGeom>
                <a:solidFill>
                  <a:srgbClr val="231F20"/>
                </a:solidFill>
              </p:spPr>
              <p:txBody>
                <a:bodyPr wrap="square" lIns="0" tIns="0" rIns="0" bIns="0" rtlCol="0"/>
                <a:lstStyle/>
                <a:p>
                  <a:endParaRPr sz="1050" b="1">
                    <a:latin typeface="+mn-ea"/>
                  </a:endParaRPr>
                </a:p>
              </p:txBody>
            </p:sp>
            <p:sp>
              <p:nvSpPr>
                <p:cNvPr id="17" name="object 65">
                  <a:extLst>
                    <a:ext uri="{FF2B5EF4-FFF2-40B4-BE49-F238E27FC236}">
                      <a16:creationId xmlns:a16="http://schemas.microsoft.com/office/drawing/2014/main" id="{C191A357-48C2-EEA4-FCE1-9E6199A9DF19}"/>
                    </a:ext>
                  </a:extLst>
                </p:cNvPr>
                <p:cNvSpPr/>
                <p:nvPr/>
              </p:nvSpPr>
              <p:spPr>
                <a:xfrm>
                  <a:off x="1512595" y="5882932"/>
                  <a:ext cx="30480" cy="198120"/>
                </a:xfrm>
                <a:custGeom>
                  <a:avLst/>
                  <a:gdLst/>
                  <a:ahLst/>
                  <a:cxnLst/>
                  <a:rect l="l" t="t" r="r" b="b"/>
                  <a:pathLst>
                    <a:path w="30480" h="198120">
                      <a:moveTo>
                        <a:pt x="30403" y="0"/>
                      </a:moveTo>
                      <a:lnTo>
                        <a:pt x="0" y="197612"/>
                      </a:lnTo>
                    </a:path>
                  </a:pathLst>
                </a:custGeom>
                <a:ln w="9525">
                  <a:solidFill>
                    <a:srgbClr val="231F20"/>
                  </a:solidFill>
                </a:ln>
              </p:spPr>
              <p:txBody>
                <a:bodyPr wrap="square" lIns="0" tIns="0" rIns="0" bIns="0" rtlCol="0"/>
                <a:lstStyle/>
                <a:p>
                  <a:endParaRPr sz="1050" b="1">
                    <a:latin typeface="+mn-ea"/>
                  </a:endParaRPr>
                </a:p>
              </p:txBody>
            </p:sp>
          </p:grpSp>
          <p:grpSp>
            <p:nvGrpSpPr>
              <p:cNvPr id="19" name="object 67">
                <a:extLst>
                  <a:ext uri="{FF2B5EF4-FFF2-40B4-BE49-F238E27FC236}">
                    <a16:creationId xmlns:a16="http://schemas.microsoft.com/office/drawing/2014/main" id="{830EE339-96B1-76F8-49A4-9235F19A3E19}"/>
                  </a:ext>
                </a:extLst>
              </p:cNvPr>
              <p:cNvGrpSpPr/>
              <p:nvPr/>
            </p:nvGrpSpPr>
            <p:grpSpPr>
              <a:xfrm>
                <a:off x="1503030" y="2380535"/>
                <a:ext cx="66040" cy="187325"/>
                <a:chOff x="2044674" y="5724245"/>
                <a:chExt cx="66040" cy="187325"/>
              </a:xfrm>
            </p:grpSpPr>
            <p:sp>
              <p:nvSpPr>
                <p:cNvPr id="20" name="object 68">
                  <a:extLst>
                    <a:ext uri="{FF2B5EF4-FFF2-40B4-BE49-F238E27FC236}">
                      <a16:creationId xmlns:a16="http://schemas.microsoft.com/office/drawing/2014/main" id="{5C00A412-7B4D-69EB-9AB9-45238691EFB2}"/>
                    </a:ext>
                  </a:extLst>
                </p:cNvPr>
                <p:cNvSpPr/>
                <p:nvPr/>
              </p:nvSpPr>
              <p:spPr>
                <a:xfrm>
                  <a:off x="2077478" y="5729008"/>
                  <a:ext cx="0" cy="177800"/>
                </a:xfrm>
                <a:custGeom>
                  <a:avLst/>
                  <a:gdLst/>
                  <a:ahLst/>
                  <a:cxnLst/>
                  <a:rect l="l" t="t" r="r" b="b"/>
                  <a:pathLst>
                    <a:path h="177800">
                      <a:moveTo>
                        <a:pt x="0" y="177800"/>
                      </a:moveTo>
                      <a:lnTo>
                        <a:pt x="0" y="0"/>
                      </a:lnTo>
                    </a:path>
                  </a:pathLst>
                </a:custGeom>
                <a:ln w="9525">
                  <a:solidFill>
                    <a:srgbClr val="231F20"/>
                  </a:solidFill>
                </a:ln>
              </p:spPr>
              <p:txBody>
                <a:bodyPr wrap="square" lIns="0" tIns="0" rIns="0" bIns="0" rtlCol="0"/>
                <a:lstStyle/>
                <a:p>
                  <a:endParaRPr sz="1050" b="1">
                    <a:latin typeface="+mn-ea"/>
                  </a:endParaRPr>
                </a:p>
              </p:txBody>
            </p:sp>
            <p:sp>
              <p:nvSpPr>
                <p:cNvPr id="21" name="object 69">
                  <a:extLst>
                    <a:ext uri="{FF2B5EF4-FFF2-40B4-BE49-F238E27FC236}">
                      <a16:creationId xmlns:a16="http://schemas.microsoft.com/office/drawing/2014/main" id="{2163C214-4120-D141-33A1-6B8835C1DD61}"/>
                    </a:ext>
                  </a:extLst>
                </p:cNvPr>
                <p:cNvSpPr/>
                <p:nvPr/>
              </p:nvSpPr>
              <p:spPr>
                <a:xfrm>
                  <a:off x="2049437" y="5729008"/>
                  <a:ext cx="56515" cy="28575"/>
                </a:xfrm>
                <a:custGeom>
                  <a:avLst/>
                  <a:gdLst/>
                  <a:ahLst/>
                  <a:cxnLst/>
                  <a:rect l="l" t="t" r="r" b="b"/>
                  <a:pathLst>
                    <a:path w="56514" h="28575">
                      <a:moveTo>
                        <a:pt x="56083" y="28041"/>
                      </a:moveTo>
                      <a:lnTo>
                        <a:pt x="28041" y="0"/>
                      </a:lnTo>
                      <a:lnTo>
                        <a:pt x="0" y="28041"/>
                      </a:lnTo>
                    </a:path>
                  </a:pathLst>
                </a:custGeom>
                <a:ln w="9524">
                  <a:solidFill>
                    <a:srgbClr val="231F20"/>
                  </a:solidFill>
                </a:ln>
              </p:spPr>
              <p:txBody>
                <a:bodyPr wrap="square" lIns="0" tIns="0" rIns="0" bIns="0" rtlCol="0"/>
                <a:lstStyle/>
                <a:p>
                  <a:endParaRPr sz="1050" b="1">
                    <a:latin typeface="+mn-ea"/>
                  </a:endParaRPr>
                </a:p>
              </p:txBody>
            </p:sp>
          </p:grpSp>
          <p:sp>
            <p:nvSpPr>
              <p:cNvPr id="22" name="object 70">
                <a:extLst>
                  <a:ext uri="{FF2B5EF4-FFF2-40B4-BE49-F238E27FC236}">
                    <a16:creationId xmlns:a16="http://schemas.microsoft.com/office/drawing/2014/main" id="{FE9D437C-455D-8134-3677-43A47ADC14AA}"/>
                  </a:ext>
                </a:extLst>
              </p:cNvPr>
              <p:cNvSpPr txBox="1"/>
              <p:nvPr/>
            </p:nvSpPr>
            <p:spPr>
              <a:xfrm>
                <a:off x="643418" y="1724605"/>
                <a:ext cx="547408" cy="174407"/>
              </a:xfrm>
              <a:prstGeom prst="rect">
                <a:avLst/>
              </a:prstGeom>
            </p:spPr>
            <p:txBody>
              <a:bodyPr vert="horz" wrap="square" lIns="0" tIns="12700" rIns="0" bIns="0" rtlCol="0">
                <a:spAutoFit/>
              </a:bodyPr>
              <a:lstStyle/>
              <a:p>
                <a:pPr marL="12700">
                  <a:lnSpc>
                    <a:spcPct val="100000"/>
                  </a:lnSpc>
                  <a:spcBef>
                    <a:spcPts val="100"/>
                  </a:spcBef>
                </a:pPr>
                <a:r>
                  <a:rPr sz="1050" b="1" spc="-20" dirty="0">
                    <a:solidFill>
                      <a:srgbClr val="231F20"/>
                    </a:solidFill>
                    <a:latin typeface="+mn-ea"/>
                    <a:cs typeface="MS Gothic"/>
                  </a:rPr>
                  <a:t>デッキ</a:t>
                </a:r>
                <a:endParaRPr sz="1050" b="1" dirty="0">
                  <a:latin typeface="+mn-ea"/>
                  <a:cs typeface="MS Gothic"/>
                </a:endParaRPr>
              </a:p>
            </p:txBody>
          </p:sp>
          <p:grpSp>
            <p:nvGrpSpPr>
              <p:cNvPr id="23" name="object 71">
                <a:extLst>
                  <a:ext uri="{FF2B5EF4-FFF2-40B4-BE49-F238E27FC236}">
                    <a16:creationId xmlns:a16="http://schemas.microsoft.com/office/drawing/2014/main" id="{10804748-B929-A813-D4C1-0593C92A0898}"/>
                  </a:ext>
                </a:extLst>
              </p:cNvPr>
              <p:cNvGrpSpPr/>
              <p:nvPr/>
            </p:nvGrpSpPr>
            <p:grpSpPr>
              <a:xfrm>
                <a:off x="1157616" y="1824478"/>
                <a:ext cx="181610" cy="138430"/>
                <a:chOff x="1699260" y="5168188"/>
                <a:chExt cx="181610" cy="138430"/>
              </a:xfrm>
            </p:grpSpPr>
            <p:sp>
              <p:nvSpPr>
                <p:cNvPr id="24" name="object 72">
                  <a:extLst>
                    <a:ext uri="{FF2B5EF4-FFF2-40B4-BE49-F238E27FC236}">
                      <a16:creationId xmlns:a16="http://schemas.microsoft.com/office/drawing/2014/main" id="{DA24EC00-CCDA-BB16-F1FB-A0E20BCB1D9F}"/>
                    </a:ext>
                  </a:extLst>
                </p:cNvPr>
                <p:cNvSpPr/>
                <p:nvPr/>
              </p:nvSpPr>
              <p:spPr>
                <a:xfrm>
                  <a:off x="1704022" y="5172951"/>
                  <a:ext cx="172085" cy="122555"/>
                </a:xfrm>
                <a:custGeom>
                  <a:avLst/>
                  <a:gdLst/>
                  <a:ahLst/>
                  <a:cxnLst/>
                  <a:rect l="l" t="t" r="r" b="b"/>
                  <a:pathLst>
                    <a:path w="172085" h="122554">
                      <a:moveTo>
                        <a:pt x="0" y="0"/>
                      </a:moveTo>
                      <a:lnTo>
                        <a:pt x="171729" y="122478"/>
                      </a:lnTo>
                    </a:path>
                  </a:pathLst>
                </a:custGeom>
                <a:ln w="9525">
                  <a:solidFill>
                    <a:srgbClr val="231F20"/>
                  </a:solidFill>
                </a:ln>
              </p:spPr>
              <p:txBody>
                <a:bodyPr wrap="square" lIns="0" tIns="0" rIns="0" bIns="0" rtlCol="0"/>
                <a:lstStyle/>
                <a:p>
                  <a:endParaRPr sz="1050" b="1">
                    <a:latin typeface="+mn-ea"/>
                  </a:endParaRPr>
                </a:p>
              </p:txBody>
            </p:sp>
            <p:sp>
              <p:nvSpPr>
                <p:cNvPr id="25" name="object 73">
                  <a:extLst>
                    <a:ext uri="{FF2B5EF4-FFF2-40B4-BE49-F238E27FC236}">
                      <a16:creationId xmlns:a16="http://schemas.microsoft.com/office/drawing/2014/main" id="{7831E18D-1499-199C-77EF-692497A94AD8}"/>
                    </a:ext>
                  </a:extLst>
                </p:cNvPr>
                <p:cNvSpPr/>
                <p:nvPr/>
              </p:nvSpPr>
              <p:spPr>
                <a:xfrm>
                  <a:off x="1836585" y="5256263"/>
                  <a:ext cx="39370" cy="45720"/>
                </a:xfrm>
                <a:custGeom>
                  <a:avLst/>
                  <a:gdLst/>
                  <a:ahLst/>
                  <a:cxnLst/>
                  <a:rect l="l" t="t" r="r" b="b"/>
                  <a:pathLst>
                    <a:path w="39369" h="45720">
                      <a:moveTo>
                        <a:pt x="0" y="45377"/>
                      </a:moveTo>
                      <a:lnTo>
                        <a:pt x="39166" y="39166"/>
                      </a:lnTo>
                      <a:lnTo>
                        <a:pt x="32956" y="0"/>
                      </a:lnTo>
                    </a:path>
                  </a:pathLst>
                </a:custGeom>
                <a:ln w="9525">
                  <a:solidFill>
                    <a:srgbClr val="231F20"/>
                  </a:solidFill>
                </a:ln>
              </p:spPr>
              <p:txBody>
                <a:bodyPr wrap="square" lIns="0" tIns="0" rIns="0" bIns="0" rtlCol="0"/>
                <a:lstStyle/>
                <a:p>
                  <a:endParaRPr sz="1050" b="1">
                    <a:latin typeface="+mn-ea"/>
                  </a:endParaRPr>
                </a:p>
              </p:txBody>
            </p:sp>
          </p:grpSp>
          <p:pic>
            <p:nvPicPr>
              <p:cNvPr id="52" name="object 100">
                <a:extLst>
                  <a:ext uri="{FF2B5EF4-FFF2-40B4-BE49-F238E27FC236}">
                    <a16:creationId xmlns:a16="http://schemas.microsoft.com/office/drawing/2014/main" id="{CFBD528C-0107-797A-C5DF-DE8EC0D7DD3A}"/>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665668" y="2260812"/>
                <a:ext cx="320039" cy="204533"/>
              </a:xfrm>
              <a:prstGeom prst="rect">
                <a:avLst/>
              </a:prstGeom>
            </p:spPr>
          </p:pic>
          <p:pic>
            <p:nvPicPr>
              <p:cNvPr id="53" name="object 101">
                <a:extLst>
                  <a:ext uri="{FF2B5EF4-FFF2-40B4-BE49-F238E27FC236}">
                    <a16:creationId xmlns:a16="http://schemas.microsoft.com/office/drawing/2014/main" id="{4539D1BD-1CA5-E3B6-A79B-F0BA988A9AF5}"/>
                  </a:ext>
                </a:extLst>
              </p:cNvPr>
              <p:cNvPicPr/>
              <p:nvPr/>
            </p:nvPicPr>
            <p:blipFill>
              <a:blip r:embed="rId20" cstate="print">
                <a:extLst>
                  <a:ext uri="{28A0092B-C50C-407E-A947-70E740481C1C}">
                    <a14:useLocalDpi xmlns:a14="http://schemas.microsoft.com/office/drawing/2010/main" val="0"/>
                  </a:ext>
                </a:extLst>
              </a:blip>
              <a:stretch>
                <a:fillRect/>
              </a:stretch>
            </p:blipFill>
            <p:spPr>
              <a:xfrm>
                <a:off x="2421799" y="1254569"/>
                <a:ext cx="286969" cy="244992"/>
              </a:xfrm>
              <a:prstGeom prst="rect">
                <a:avLst/>
              </a:prstGeom>
            </p:spPr>
          </p:pic>
          <p:sp>
            <p:nvSpPr>
              <p:cNvPr id="190" name="object 58">
                <a:extLst>
                  <a:ext uri="{FF2B5EF4-FFF2-40B4-BE49-F238E27FC236}">
                    <a16:creationId xmlns:a16="http://schemas.microsoft.com/office/drawing/2014/main" id="{ACDB8B22-1754-E720-A51E-7353EE9577E2}"/>
                  </a:ext>
                </a:extLst>
              </p:cNvPr>
              <p:cNvSpPr txBox="1"/>
              <p:nvPr/>
            </p:nvSpPr>
            <p:spPr>
              <a:xfrm>
                <a:off x="848824" y="2801749"/>
                <a:ext cx="605339"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b="1" spc="-25" dirty="0">
                    <a:solidFill>
                      <a:srgbClr val="231F20"/>
                    </a:solidFill>
                    <a:latin typeface="+mn-ea"/>
                    <a:cs typeface="MS Gothic"/>
                  </a:rPr>
                  <a:t>トグル</a:t>
                </a:r>
                <a:endParaRPr sz="1050" b="1" dirty="0">
                  <a:latin typeface="+mn-ea"/>
                  <a:cs typeface="MS Gothic"/>
                </a:endParaRPr>
              </a:p>
            </p:txBody>
          </p:sp>
          <p:sp>
            <p:nvSpPr>
              <p:cNvPr id="191" name="object 58">
                <a:extLst>
                  <a:ext uri="{FF2B5EF4-FFF2-40B4-BE49-F238E27FC236}">
                    <a16:creationId xmlns:a16="http://schemas.microsoft.com/office/drawing/2014/main" id="{993DE2FC-EA94-6B4F-C498-9FE10FA4F208}"/>
                  </a:ext>
                </a:extLst>
              </p:cNvPr>
              <p:cNvSpPr txBox="1"/>
              <p:nvPr/>
            </p:nvSpPr>
            <p:spPr>
              <a:xfrm>
                <a:off x="1522686" y="2613051"/>
                <a:ext cx="605339"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b="1" spc="-25" dirty="0">
                    <a:solidFill>
                      <a:srgbClr val="231F20"/>
                    </a:solidFill>
                    <a:latin typeface="+mn-ea"/>
                    <a:cs typeface="MS Gothic"/>
                  </a:rPr>
                  <a:t>ボトム</a:t>
                </a:r>
                <a:endParaRPr sz="1050" b="1" dirty="0">
                  <a:latin typeface="+mn-ea"/>
                  <a:cs typeface="MS Gothic"/>
                </a:endParaRPr>
              </a:p>
            </p:txBody>
          </p:sp>
        </p:grpSp>
      </p:grpSp>
      <p:sp>
        <p:nvSpPr>
          <p:cNvPr id="192" name="object 55">
            <a:extLst>
              <a:ext uri="{FF2B5EF4-FFF2-40B4-BE49-F238E27FC236}">
                <a16:creationId xmlns:a16="http://schemas.microsoft.com/office/drawing/2014/main" id="{C2307F7B-61B6-BBB0-0157-95F99BF5EAFF}"/>
              </a:ext>
            </a:extLst>
          </p:cNvPr>
          <p:cNvSpPr txBox="1"/>
          <p:nvPr/>
        </p:nvSpPr>
        <p:spPr>
          <a:xfrm>
            <a:off x="2994419" y="3137360"/>
            <a:ext cx="3784002" cy="471924"/>
          </a:xfrm>
          <a:prstGeom prst="rect">
            <a:avLst/>
          </a:prstGeom>
        </p:spPr>
        <p:txBody>
          <a:bodyPr vert="horz" wrap="square" lIns="0" tIns="71120" rIns="0" bIns="0" rtlCol="0">
            <a:spAutoFit/>
          </a:bodyPr>
          <a:lstStyle/>
          <a:p>
            <a:pPr marL="12700">
              <a:lnSpc>
                <a:spcPct val="100000"/>
              </a:lnSpc>
              <a:spcBef>
                <a:spcPts val="560"/>
              </a:spcBef>
            </a:pPr>
            <a:r>
              <a:rPr lang="ja-JP" altLang="en-US" sz="1050" spc="-10" dirty="0">
                <a:solidFill>
                  <a:srgbClr val="231F20"/>
                </a:solidFill>
                <a:latin typeface="+mn-ea"/>
                <a:cs typeface="MS Gothic"/>
              </a:rPr>
              <a:t>・</a:t>
            </a:r>
            <a:r>
              <a:rPr sz="1050" spc="-10" dirty="0" err="1">
                <a:solidFill>
                  <a:srgbClr val="231F20"/>
                </a:solidFill>
                <a:latin typeface="+mn-ea"/>
                <a:cs typeface="MS Gothic"/>
              </a:rPr>
              <a:t>シャフトを頭の上に乗せて肘が直角になるように握る</a:t>
            </a:r>
            <a:endParaRPr lang="en-US" sz="1050" spc="-10" dirty="0">
              <a:solidFill>
                <a:srgbClr val="231F20"/>
              </a:solidFill>
              <a:latin typeface="+mn-ea"/>
              <a:cs typeface="MS Gothic"/>
            </a:endParaRPr>
          </a:p>
          <a:p>
            <a:pPr marL="12700">
              <a:lnSpc>
                <a:spcPct val="100000"/>
              </a:lnSpc>
              <a:spcBef>
                <a:spcPts val="560"/>
              </a:spcBef>
            </a:pPr>
            <a:r>
              <a:rPr lang="ja-JP" altLang="en-US" sz="1050" dirty="0">
                <a:solidFill>
                  <a:srgbClr val="231F20"/>
                </a:solidFill>
                <a:latin typeface="+mn-ea"/>
                <a:cs typeface="MS Gothic"/>
              </a:rPr>
              <a:t>　</a:t>
            </a:r>
            <a:r>
              <a:rPr lang="en-US" altLang="ja-JP" sz="1050" dirty="0">
                <a:solidFill>
                  <a:srgbClr val="231F20"/>
                </a:solidFill>
                <a:latin typeface="+mn-ea"/>
                <a:cs typeface="MS Gothic"/>
              </a:rPr>
              <a:t>※</a:t>
            </a:r>
            <a:r>
              <a:rPr lang="ja-JP" altLang="en-US" sz="1050" dirty="0">
                <a:solidFill>
                  <a:srgbClr val="231F20"/>
                </a:solidFill>
                <a:latin typeface="+mn-ea"/>
                <a:cs typeface="MS Gothic"/>
              </a:rPr>
              <a:t>常に左右均等に、同じ持ち方</a:t>
            </a:r>
            <a:r>
              <a:rPr lang="ja-JP" altLang="en-US" sz="1050" spc="-50" dirty="0">
                <a:solidFill>
                  <a:srgbClr val="231F20"/>
                </a:solidFill>
                <a:latin typeface="+mn-ea"/>
                <a:cs typeface="MS Gothic"/>
              </a:rPr>
              <a:t>で</a:t>
            </a:r>
            <a:endParaRPr sz="1050" dirty="0">
              <a:latin typeface="+mn-ea"/>
              <a:cs typeface="MS Gothic"/>
            </a:endParaRPr>
          </a:p>
        </p:txBody>
      </p:sp>
      <p:sp>
        <p:nvSpPr>
          <p:cNvPr id="193" name="正方形/長方形 192">
            <a:extLst>
              <a:ext uri="{FF2B5EF4-FFF2-40B4-BE49-F238E27FC236}">
                <a16:creationId xmlns:a16="http://schemas.microsoft.com/office/drawing/2014/main" id="{53536D61-68CB-8176-3678-1DC2860D6163}"/>
              </a:ext>
            </a:extLst>
          </p:cNvPr>
          <p:cNvSpPr/>
          <p:nvPr/>
        </p:nvSpPr>
        <p:spPr>
          <a:xfrm>
            <a:off x="310048" y="6086084"/>
            <a:ext cx="6237903" cy="16156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4" name="テキスト ボックス 193">
            <a:extLst>
              <a:ext uri="{FF2B5EF4-FFF2-40B4-BE49-F238E27FC236}">
                <a16:creationId xmlns:a16="http://schemas.microsoft.com/office/drawing/2014/main" id="{C0937B9F-AD22-8BB5-347A-053EF285FD5E}"/>
              </a:ext>
            </a:extLst>
          </p:cNvPr>
          <p:cNvSpPr txBox="1"/>
          <p:nvPr/>
        </p:nvSpPr>
        <p:spPr>
          <a:xfrm>
            <a:off x="369831" y="6120624"/>
            <a:ext cx="5585944" cy="1523366"/>
          </a:xfrm>
          <a:prstGeom prst="rect">
            <a:avLst/>
          </a:prstGeom>
          <a:noFill/>
        </p:spPr>
        <p:txBody>
          <a:bodyPr wrap="square" rtlCol="0">
            <a:spAutoFit/>
          </a:bodyPr>
          <a:lstStyle/>
          <a:p>
            <a:pPr>
              <a:lnSpc>
                <a:spcPct val="150000"/>
              </a:lnSpc>
            </a:pPr>
            <a:r>
              <a:rPr kumimoji="1" lang="en-US" altLang="ja-JP" sz="1050" dirty="0">
                <a:latin typeface="+mn-ea"/>
              </a:rPr>
              <a:t>【</a:t>
            </a:r>
            <a:r>
              <a:rPr kumimoji="1" lang="ja-JP" altLang="en-US" sz="1050" dirty="0">
                <a:latin typeface="+mn-ea"/>
              </a:rPr>
              <a:t>乗り方</a:t>
            </a:r>
            <a:r>
              <a:rPr kumimoji="1" lang="en-US" altLang="ja-JP" sz="1050" dirty="0">
                <a:latin typeface="+mn-ea"/>
              </a:rPr>
              <a:t>】      </a:t>
            </a:r>
            <a:r>
              <a:rPr kumimoji="1" lang="ja-JP" altLang="en-US" sz="1050" dirty="0">
                <a:latin typeface="+mn-ea"/>
              </a:rPr>
              <a:t>横からコックピットに片足を入れる。</a:t>
            </a:r>
            <a:endParaRPr kumimoji="1" lang="en-US" altLang="ja-JP" sz="1050" dirty="0">
              <a:latin typeface="+mn-ea"/>
            </a:endParaRPr>
          </a:p>
          <a:p>
            <a:pPr>
              <a:lnSpc>
                <a:spcPct val="150000"/>
              </a:lnSpc>
            </a:pPr>
            <a:r>
              <a:rPr kumimoji="1" lang="ja-JP" altLang="en-US" sz="1050" dirty="0">
                <a:latin typeface="+mn-ea"/>
              </a:rPr>
              <a:t>　　　　　　　おしりをイスにつけてから、もう片方の足も入れる。</a:t>
            </a:r>
            <a:endParaRPr kumimoji="1" lang="en-US" altLang="ja-JP" sz="1050" dirty="0">
              <a:latin typeface="+mn-ea"/>
            </a:endParaRPr>
          </a:p>
          <a:p>
            <a:pPr>
              <a:lnSpc>
                <a:spcPct val="150000"/>
              </a:lnSpc>
            </a:pPr>
            <a:r>
              <a:rPr kumimoji="1" lang="en-US" altLang="ja-JP" sz="1050" dirty="0">
                <a:latin typeface="+mn-ea"/>
              </a:rPr>
              <a:t>【</a:t>
            </a:r>
            <a:r>
              <a:rPr kumimoji="1" lang="ja-JP" altLang="en-US" sz="1050" dirty="0">
                <a:latin typeface="+mn-ea"/>
              </a:rPr>
              <a:t>座り方</a:t>
            </a:r>
            <a:r>
              <a:rPr kumimoji="1" lang="en-US" altLang="ja-JP" sz="1050" dirty="0">
                <a:latin typeface="+mn-ea"/>
              </a:rPr>
              <a:t>】      </a:t>
            </a:r>
            <a:r>
              <a:rPr kumimoji="1" lang="ja-JP" altLang="en-US" sz="1050" dirty="0">
                <a:latin typeface="+mn-ea"/>
              </a:rPr>
              <a:t>膝はカヤックの中で横に開き、上半身をしっかりおこす。</a:t>
            </a:r>
            <a:endParaRPr kumimoji="1" lang="en-US" altLang="ja-JP" sz="1050" dirty="0">
              <a:latin typeface="+mn-ea"/>
            </a:endParaRPr>
          </a:p>
          <a:p>
            <a:pPr>
              <a:lnSpc>
                <a:spcPct val="150000"/>
              </a:lnSpc>
            </a:pPr>
            <a:r>
              <a:rPr kumimoji="1" lang="ja-JP" altLang="en-US" sz="1050" dirty="0">
                <a:latin typeface="+mn-ea"/>
              </a:rPr>
              <a:t>                         （背もたれにもたれない）</a:t>
            </a:r>
            <a:endParaRPr kumimoji="1" lang="en-US" altLang="ja-JP" sz="1050" dirty="0">
              <a:latin typeface="+mn-ea"/>
            </a:endParaRPr>
          </a:p>
          <a:p>
            <a:pPr>
              <a:lnSpc>
                <a:spcPct val="150000"/>
              </a:lnSpc>
            </a:pPr>
            <a:r>
              <a:rPr kumimoji="1" lang="en-US" altLang="ja-JP" sz="1050" dirty="0">
                <a:latin typeface="+mn-ea"/>
              </a:rPr>
              <a:t>【</a:t>
            </a:r>
            <a:r>
              <a:rPr kumimoji="1" lang="ja-JP" altLang="en-US" sz="1050" dirty="0">
                <a:latin typeface="+mn-ea"/>
              </a:rPr>
              <a:t>降り方</a:t>
            </a:r>
            <a:r>
              <a:rPr kumimoji="1" lang="en-US" altLang="ja-JP" sz="1050" dirty="0">
                <a:latin typeface="+mn-ea"/>
              </a:rPr>
              <a:t>】      </a:t>
            </a:r>
            <a:r>
              <a:rPr kumimoji="1" lang="ja-JP" altLang="en-US" sz="1050" dirty="0">
                <a:latin typeface="+mn-ea"/>
              </a:rPr>
              <a:t>座ったまま片足を出す。</a:t>
            </a:r>
            <a:endParaRPr kumimoji="1" lang="en-US" altLang="ja-JP" sz="1050" dirty="0">
              <a:latin typeface="+mn-ea"/>
            </a:endParaRPr>
          </a:p>
          <a:p>
            <a:pPr>
              <a:lnSpc>
                <a:spcPct val="150000"/>
              </a:lnSpc>
            </a:pPr>
            <a:r>
              <a:rPr kumimoji="1" lang="ja-JP" altLang="en-US" sz="1050" dirty="0">
                <a:latin typeface="+mn-ea"/>
              </a:rPr>
              <a:t>　　　　　　　出した足が地面についてからおしりをゆっくりあげ、横へ降りる</a:t>
            </a:r>
          </a:p>
        </p:txBody>
      </p:sp>
      <p:sp>
        <p:nvSpPr>
          <p:cNvPr id="198" name="正方形/長方形 197">
            <a:extLst>
              <a:ext uri="{FF2B5EF4-FFF2-40B4-BE49-F238E27FC236}">
                <a16:creationId xmlns:a16="http://schemas.microsoft.com/office/drawing/2014/main" id="{DB64446F-4885-04E4-A661-26A1A64D520C}"/>
              </a:ext>
            </a:extLst>
          </p:cNvPr>
          <p:cNvSpPr/>
          <p:nvPr/>
        </p:nvSpPr>
        <p:spPr>
          <a:xfrm>
            <a:off x="307015" y="8185964"/>
            <a:ext cx="6237903" cy="15869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9" name="テキスト ボックス 198">
            <a:extLst>
              <a:ext uri="{FF2B5EF4-FFF2-40B4-BE49-F238E27FC236}">
                <a16:creationId xmlns:a16="http://schemas.microsoft.com/office/drawing/2014/main" id="{EF8AC9FD-9A74-E66F-E4C7-AD3A1F3BB0C9}"/>
              </a:ext>
            </a:extLst>
          </p:cNvPr>
          <p:cNvSpPr txBox="1"/>
          <p:nvPr/>
        </p:nvSpPr>
        <p:spPr>
          <a:xfrm>
            <a:off x="438843" y="8291733"/>
            <a:ext cx="6082708" cy="1281569"/>
          </a:xfrm>
          <a:prstGeom prst="rect">
            <a:avLst/>
          </a:prstGeom>
          <a:noFill/>
        </p:spPr>
        <p:txBody>
          <a:bodyPr wrap="square" rtlCol="0">
            <a:spAutoFit/>
          </a:bodyPr>
          <a:lstStyle/>
          <a:p>
            <a:pPr>
              <a:lnSpc>
                <a:spcPct val="150000"/>
              </a:lnSpc>
            </a:pPr>
            <a:r>
              <a:rPr kumimoji="1" lang="ja-JP" altLang="en-US" sz="1050" b="1" dirty="0">
                <a:latin typeface="+mn-ea"/>
              </a:rPr>
              <a:t>　：カヤックの上では立たないこと！（すぐにバランスを崩してひっくり返ってしまいます）</a:t>
            </a:r>
            <a:endParaRPr kumimoji="1" lang="en-US" altLang="ja-JP" sz="1050" b="1" dirty="0">
              <a:latin typeface="+mn-ea"/>
            </a:endParaRPr>
          </a:p>
          <a:p>
            <a:pPr>
              <a:lnSpc>
                <a:spcPct val="150000"/>
              </a:lnSpc>
            </a:pPr>
            <a:r>
              <a:rPr kumimoji="1" lang="ja-JP" altLang="en-US" sz="1050" b="1" dirty="0">
                <a:latin typeface="+mn-ea"/>
              </a:rPr>
              <a:t>　：パドルを人に向けないコこと（人にあたったら大ケガにつながります）</a:t>
            </a:r>
            <a:endParaRPr kumimoji="1" lang="en-US" altLang="ja-JP" sz="1050" b="1" dirty="0">
              <a:latin typeface="+mn-ea"/>
            </a:endParaRPr>
          </a:p>
          <a:p>
            <a:pPr>
              <a:lnSpc>
                <a:spcPct val="150000"/>
              </a:lnSpc>
            </a:pPr>
            <a:r>
              <a:rPr kumimoji="1" lang="ja-JP" altLang="en-US" sz="1050" dirty="0">
                <a:solidFill>
                  <a:srgbClr val="FF0000"/>
                </a:solidFill>
                <a:latin typeface="+mn-ea"/>
              </a:rPr>
              <a:t>〇：手元を気にしすぎず進行方向の遠くを見る／手をしっかり前に出し水をつかむ</a:t>
            </a:r>
            <a:endParaRPr kumimoji="1" lang="en-US" altLang="ja-JP" sz="1050" dirty="0">
              <a:solidFill>
                <a:srgbClr val="FF0000"/>
              </a:solidFill>
              <a:latin typeface="+mn-ea"/>
            </a:endParaRPr>
          </a:p>
          <a:p>
            <a:pPr>
              <a:lnSpc>
                <a:spcPct val="150000"/>
              </a:lnSpc>
            </a:pPr>
            <a:r>
              <a:rPr kumimoji="1" lang="en-US" altLang="ja-JP" sz="1050" dirty="0">
                <a:solidFill>
                  <a:srgbClr val="1F458F"/>
                </a:solidFill>
                <a:latin typeface="+mn-ea"/>
              </a:rPr>
              <a:t>×</a:t>
            </a:r>
            <a:r>
              <a:rPr kumimoji="1" lang="ja-JP" altLang="en-US" sz="1050" dirty="0">
                <a:solidFill>
                  <a:srgbClr val="1F458F"/>
                </a:solidFill>
                <a:latin typeface="+mn-ea"/>
              </a:rPr>
              <a:t>：パドルを立てすぎる／ブレードを深くさしすぎる／膝を立てる／背もたれにもたれすぎる／</a:t>
            </a:r>
            <a:endParaRPr kumimoji="1" lang="en-US" altLang="ja-JP" sz="1050" dirty="0">
              <a:solidFill>
                <a:srgbClr val="1F458F"/>
              </a:solidFill>
              <a:latin typeface="+mn-ea"/>
            </a:endParaRPr>
          </a:p>
          <a:p>
            <a:pPr>
              <a:lnSpc>
                <a:spcPct val="150000"/>
              </a:lnSpc>
            </a:pPr>
            <a:r>
              <a:rPr kumimoji="1" lang="ja-JP" altLang="en-US" sz="1050" dirty="0">
                <a:solidFill>
                  <a:srgbClr val="1F458F"/>
                </a:solidFill>
                <a:latin typeface="+mn-ea"/>
              </a:rPr>
              <a:t>　　カヤックを揺らしながら漕ぐ／真ん中に座れていない</a:t>
            </a:r>
            <a:endParaRPr kumimoji="1" lang="en-US" altLang="ja-JP" sz="1050" dirty="0">
              <a:solidFill>
                <a:srgbClr val="1F458F"/>
              </a:solidFill>
              <a:latin typeface="+mn-ea"/>
            </a:endParaRPr>
          </a:p>
        </p:txBody>
      </p:sp>
      <p:graphicFrame>
        <p:nvGraphicFramePr>
          <p:cNvPr id="202" name="表 201">
            <a:extLst>
              <a:ext uri="{FF2B5EF4-FFF2-40B4-BE49-F238E27FC236}">
                <a16:creationId xmlns:a16="http://schemas.microsoft.com/office/drawing/2014/main" id="{A6FDC5FA-A297-F7FC-4479-4A85B033A501}"/>
              </a:ext>
            </a:extLst>
          </p:cNvPr>
          <p:cNvGraphicFramePr>
            <a:graphicFrameLocks noGrp="1"/>
          </p:cNvGraphicFramePr>
          <p:nvPr>
            <p:extLst>
              <p:ext uri="{D42A27DB-BD31-4B8C-83A1-F6EECF244321}">
                <p14:modId xmlns:p14="http://schemas.microsoft.com/office/powerpoint/2010/main" val="2216175700"/>
              </p:ext>
            </p:extLst>
          </p:nvPr>
        </p:nvGraphicFramePr>
        <p:xfrm>
          <a:off x="310048" y="139441"/>
          <a:ext cx="6237903" cy="274320"/>
        </p:xfrm>
        <a:graphic>
          <a:graphicData uri="http://schemas.openxmlformats.org/drawingml/2006/table">
            <a:tbl>
              <a:tblPr firstRow="1" bandRow="1">
                <a:tableStyleId>{5C22544A-7EE6-4342-B048-85BDC9FD1C3A}</a:tableStyleId>
              </a:tblPr>
              <a:tblGrid>
                <a:gridCol w="6237903">
                  <a:extLst>
                    <a:ext uri="{9D8B030D-6E8A-4147-A177-3AD203B41FA5}">
                      <a16:colId xmlns:a16="http://schemas.microsoft.com/office/drawing/2014/main" val="20000"/>
                    </a:ext>
                  </a:extLst>
                </a:gridCol>
              </a:tblGrid>
              <a:tr h="0">
                <a:tc>
                  <a:txBody>
                    <a:bodyPr/>
                    <a:lstStyle/>
                    <a:p>
                      <a:pPr algn="l"/>
                      <a:r>
                        <a:rPr kumimoji="1" lang="ja-JP" altLang="en-US" sz="1200" b="1" dirty="0">
                          <a:latin typeface="+mn-ea"/>
                          <a:ea typeface="+mn-ea"/>
                          <a:cs typeface="メイリオ" pitchFamily="50" charset="-128"/>
                        </a:rPr>
                        <a:t>道具の名称</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graphicFrame>
        <p:nvGraphicFramePr>
          <p:cNvPr id="203" name="表 202">
            <a:extLst>
              <a:ext uri="{FF2B5EF4-FFF2-40B4-BE49-F238E27FC236}">
                <a16:creationId xmlns:a16="http://schemas.microsoft.com/office/drawing/2014/main" id="{79EA8B4F-2902-5B43-E01D-6C3F2A1FADD1}"/>
              </a:ext>
            </a:extLst>
          </p:cNvPr>
          <p:cNvGraphicFramePr>
            <a:graphicFrameLocks noGrp="1"/>
          </p:cNvGraphicFramePr>
          <p:nvPr>
            <p:extLst>
              <p:ext uri="{D42A27DB-BD31-4B8C-83A1-F6EECF244321}">
                <p14:modId xmlns:p14="http://schemas.microsoft.com/office/powerpoint/2010/main" val="2684594491"/>
              </p:ext>
            </p:extLst>
          </p:nvPr>
        </p:nvGraphicFramePr>
        <p:xfrm>
          <a:off x="310048" y="5718419"/>
          <a:ext cx="6237903" cy="274320"/>
        </p:xfrm>
        <a:graphic>
          <a:graphicData uri="http://schemas.openxmlformats.org/drawingml/2006/table">
            <a:tbl>
              <a:tblPr firstRow="1" bandRow="1">
                <a:tableStyleId>{5C22544A-7EE6-4342-B048-85BDC9FD1C3A}</a:tableStyleId>
              </a:tblPr>
              <a:tblGrid>
                <a:gridCol w="6237903">
                  <a:extLst>
                    <a:ext uri="{9D8B030D-6E8A-4147-A177-3AD203B41FA5}">
                      <a16:colId xmlns:a16="http://schemas.microsoft.com/office/drawing/2014/main" val="20000"/>
                    </a:ext>
                  </a:extLst>
                </a:gridCol>
              </a:tblGrid>
              <a:tr h="0">
                <a:tc>
                  <a:txBody>
                    <a:bodyPr/>
                    <a:lstStyle/>
                    <a:p>
                      <a:pPr algn="l"/>
                      <a:r>
                        <a:rPr kumimoji="1" lang="ja-JP" altLang="en-US" sz="1200" b="1" dirty="0">
                          <a:latin typeface="+mn-ea"/>
                          <a:ea typeface="+mn-ea"/>
                          <a:cs typeface="メイリオ" pitchFamily="50" charset="-128"/>
                        </a:rPr>
                        <a:t>基本動作</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graphicFrame>
        <p:nvGraphicFramePr>
          <p:cNvPr id="204" name="表 203">
            <a:extLst>
              <a:ext uri="{FF2B5EF4-FFF2-40B4-BE49-F238E27FC236}">
                <a16:creationId xmlns:a16="http://schemas.microsoft.com/office/drawing/2014/main" id="{69F1A2A3-59CC-F83F-22EB-11749F847896}"/>
              </a:ext>
            </a:extLst>
          </p:cNvPr>
          <p:cNvGraphicFramePr>
            <a:graphicFrameLocks noGrp="1"/>
          </p:cNvGraphicFramePr>
          <p:nvPr>
            <p:extLst>
              <p:ext uri="{D42A27DB-BD31-4B8C-83A1-F6EECF244321}">
                <p14:modId xmlns:p14="http://schemas.microsoft.com/office/powerpoint/2010/main" val="3521546777"/>
              </p:ext>
            </p:extLst>
          </p:nvPr>
        </p:nvGraphicFramePr>
        <p:xfrm>
          <a:off x="307015" y="7810140"/>
          <a:ext cx="6237903" cy="274320"/>
        </p:xfrm>
        <a:graphic>
          <a:graphicData uri="http://schemas.openxmlformats.org/drawingml/2006/table">
            <a:tbl>
              <a:tblPr firstRow="1" bandRow="1">
                <a:tableStyleId>{5C22544A-7EE6-4342-B048-85BDC9FD1C3A}</a:tableStyleId>
              </a:tblPr>
              <a:tblGrid>
                <a:gridCol w="6237903">
                  <a:extLst>
                    <a:ext uri="{9D8B030D-6E8A-4147-A177-3AD203B41FA5}">
                      <a16:colId xmlns:a16="http://schemas.microsoft.com/office/drawing/2014/main" val="20000"/>
                    </a:ext>
                  </a:extLst>
                </a:gridCol>
              </a:tblGrid>
              <a:tr h="0">
                <a:tc>
                  <a:txBody>
                    <a:bodyPr/>
                    <a:lstStyle/>
                    <a:p>
                      <a:pPr algn="l"/>
                      <a:r>
                        <a:rPr kumimoji="1" lang="ja-JP" altLang="en-US" sz="1200" b="1" dirty="0">
                          <a:latin typeface="+mn-ea"/>
                          <a:ea typeface="+mn-ea"/>
                          <a:cs typeface="メイリオ" pitchFamily="50" charset="-128"/>
                        </a:rPr>
                        <a:t>注意点</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pic>
        <p:nvPicPr>
          <p:cNvPr id="3" name="グラフィックス 2" descr="警告">
            <a:extLst>
              <a:ext uri="{FF2B5EF4-FFF2-40B4-BE49-F238E27FC236}">
                <a16:creationId xmlns:a16="http://schemas.microsoft.com/office/drawing/2014/main" id="{9D867712-79B4-2E5D-95A0-7482AE91F43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17364" y="8384686"/>
            <a:ext cx="157992" cy="157992"/>
          </a:xfrm>
          <a:prstGeom prst="rect">
            <a:avLst/>
          </a:prstGeom>
        </p:spPr>
      </p:pic>
      <p:pic>
        <p:nvPicPr>
          <p:cNvPr id="4" name="グラフィックス 3" descr="警告">
            <a:extLst>
              <a:ext uri="{FF2B5EF4-FFF2-40B4-BE49-F238E27FC236}">
                <a16:creationId xmlns:a16="http://schemas.microsoft.com/office/drawing/2014/main" id="{A890FF09-F953-4E9A-8A92-A1D2997073E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17364" y="8617710"/>
            <a:ext cx="157992" cy="157992"/>
          </a:xfrm>
          <a:prstGeom prst="rect">
            <a:avLst/>
          </a:prstGeom>
        </p:spPr>
      </p:pic>
    </p:spTree>
    <p:extLst>
      <p:ext uri="{BB962C8B-B14F-4D97-AF65-F5344CB8AC3E}">
        <p14:creationId xmlns:p14="http://schemas.microsoft.com/office/powerpoint/2010/main" val="334497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5F55CE-0213-2770-338C-5680CC14A1EF}"/>
              </a:ext>
            </a:extLst>
          </p:cNvPr>
          <p:cNvSpPr/>
          <p:nvPr/>
        </p:nvSpPr>
        <p:spPr>
          <a:xfrm>
            <a:off x="117652" y="158830"/>
            <a:ext cx="6599997" cy="9588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pic>
        <p:nvPicPr>
          <p:cNvPr id="5" name="図 4">
            <a:extLst>
              <a:ext uri="{FF2B5EF4-FFF2-40B4-BE49-F238E27FC236}">
                <a16:creationId xmlns:a16="http://schemas.microsoft.com/office/drawing/2014/main" id="{8B1F5727-B45D-8C45-FA76-E04CA3F8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06" y="1263505"/>
            <a:ext cx="3134199" cy="1160280"/>
          </a:xfrm>
          <a:prstGeom prst="rect">
            <a:avLst/>
          </a:prstGeom>
        </p:spPr>
      </p:pic>
      <p:pic>
        <p:nvPicPr>
          <p:cNvPr id="7" name="図 6">
            <a:extLst>
              <a:ext uri="{FF2B5EF4-FFF2-40B4-BE49-F238E27FC236}">
                <a16:creationId xmlns:a16="http://schemas.microsoft.com/office/drawing/2014/main" id="{114C65B0-9A52-989C-293F-D0491EB45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06" y="2511706"/>
            <a:ext cx="5927579" cy="2069502"/>
          </a:xfrm>
          <a:prstGeom prst="rect">
            <a:avLst/>
          </a:prstGeom>
        </p:spPr>
      </p:pic>
      <p:pic>
        <p:nvPicPr>
          <p:cNvPr id="9" name="図 8">
            <a:extLst>
              <a:ext uri="{FF2B5EF4-FFF2-40B4-BE49-F238E27FC236}">
                <a16:creationId xmlns:a16="http://schemas.microsoft.com/office/drawing/2014/main" id="{9102360E-5601-2832-C092-3AF8F18CF9E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1706" y="4662605"/>
            <a:ext cx="6210664" cy="5075215"/>
          </a:xfrm>
          <a:prstGeom prst="rect">
            <a:avLst/>
          </a:prstGeom>
        </p:spPr>
      </p:pic>
      <p:sp>
        <p:nvSpPr>
          <p:cNvPr id="10" name="テキスト ボックス 9">
            <a:extLst>
              <a:ext uri="{FF2B5EF4-FFF2-40B4-BE49-F238E27FC236}">
                <a16:creationId xmlns:a16="http://schemas.microsoft.com/office/drawing/2014/main" id="{C8E14518-E6E9-F321-4604-A9D65865425F}"/>
              </a:ext>
            </a:extLst>
          </p:cNvPr>
          <p:cNvSpPr txBox="1"/>
          <p:nvPr/>
        </p:nvSpPr>
        <p:spPr>
          <a:xfrm>
            <a:off x="354650" y="492648"/>
            <a:ext cx="6632022" cy="523220"/>
          </a:xfrm>
          <a:prstGeom prst="rect">
            <a:avLst/>
          </a:prstGeom>
          <a:noFill/>
        </p:spPr>
        <p:txBody>
          <a:bodyPr wrap="square" rtlCol="0">
            <a:spAutoFit/>
          </a:bodyPr>
          <a:lstStyle/>
          <a:p>
            <a:r>
              <a:rPr kumimoji="1" lang="ja-JP" altLang="en-US" sz="2800" b="1" dirty="0">
                <a:latin typeface="+mn-ea"/>
                <a:cs typeface="Segoe UI Semibold" panose="020B0702040204020203" pitchFamily="34" charset="0"/>
              </a:rPr>
              <a:t>野外チームビルディング学習について</a:t>
            </a:r>
          </a:p>
        </p:txBody>
      </p:sp>
      <p:cxnSp>
        <p:nvCxnSpPr>
          <p:cNvPr id="11" name="直線コネクタ 10">
            <a:extLst>
              <a:ext uri="{FF2B5EF4-FFF2-40B4-BE49-F238E27FC236}">
                <a16:creationId xmlns:a16="http://schemas.microsoft.com/office/drawing/2014/main" id="{F2DB855B-B787-DDCB-938E-5C85752F489E}"/>
              </a:ext>
            </a:extLst>
          </p:cNvPr>
          <p:cNvCxnSpPr/>
          <p:nvPr/>
        </p:nvCxnSpPr>
        <p:spPr>
          <a:xfrm>
            <a:off x="305710" y="1096727"/>
            <a:ext cx="62666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7C51C38-D4A1-CE42-54FC-D251EC949E98}"/>
              </a:ext>
            </a:extLst>
          </p:cNvPr>
          <p:cNvCxnSpPr/>
          <p:nvPr/>
        </p:nvCxnSpPr>
        <p:spPr>
          <a:xfrm>
            <a:off x="305710" y="1180116"/>
            <a:ext cx="62666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30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AE8DE6E-70CE-FFE5-9F15-3B41D1EBDC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0978"/>
            <a:ext cx="6858000" cy="9424043"/>
          </a:xfrm>
          <a:prstGeom prst="rect">
            <a:avLst/>
          </a:prstGeom>
        </p:spPr>
      </p:pic>
    </p:spTree>
    <p:extLst>
      <p:ext uri="{BB962C8B-B14F-4D97-AF65-F5344CB8AC3E}">
        <p14:creationId xmlns:p14="http://schemas.microsoft.com/office/powerpoint/2010/main" val="2924610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C86AB5B-C88A-4BEA-9506-6148FDB13244}"/>
              </a:ext>
            </a:extLst>
          </p:cNvPr>
          <p:cNvSpPr/>
          <p:nvPr/>
        </p:nvSpPr>
        <p:spPr>
          <a:xfrm>
            <a:off x="117652" y="158830"/>
            <a:ext cx="6599997" cy="9588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 indent="0">
              <a:buNone/>
            </a:pPr>
            <a:r>
              <a:rPr lang="en-US" altLang="ja-JP" sz="1800" b="1" dirty="0">
                <a:latin typeface="游ゴシック" panose="020B0400000000000000" pitchFamily="50" charset="-128"/>
                <a:ea typeface="游ゴシック" panose="020B0400000000000000" pitchFamily="50" charset="-128"/>
              </a:rPr>
              <a:t>【</a:t>
            </a:r>
            <a:r>
              <a:rPr lang="ja-JP" altLang="en-US" sz="1800" b="1" dirty="0">
                <a:latin typeface="游ゴシック" panose="020B0400000000000000" pitchFamily="50" charset="-128"/>
                <a:ea typeface="游ゴシック" panose="020B0400000000000000" pitchFamily="50" charset="-128"/>
              </a:rPr>
              <a:t>具体的イメージ図</a:t>
            </a:r>
            <a:r>
              <a:rPr lang="en-US" altLang="ja-JP" sz="1800" b="1" dirty="0">
                <a:latin typeface="游ゴシック" panose="020B0400000000000000" pitchFamily="50" charset="-128"/>
                <a:ea typeface="游ゴシック" panose="020B0400000000000000" pitchFamily="50" charset="-128"/>
              </a:rPr>
              <a:t>】</a:t>
            </a:r>
          </a:p>
          <a:p>
            <a:pPr marL="34290" indent="0">
              <a:buNone/>
            </a:pPr>
            <a:r>
              <a:rPr lang="ja-JP" altLang="en-US" sz="1800" b="1" dirty="0">
                <a:latin typeface="游ゴシック" panose="020B0400000000000000" pitchFamily="50" charset="-128"/>
                <a:ea typeface="游ゴシック" panose="020B0400000000000000" pitchFamily="50" charset="-128"/>
              </a:rPr>
              <a:t>■施設の出口に</a:t>
            </a:r>
            <a:r>
              <a:rPr lang="en-US" altLang="ja-JP" sz="1800" b="1" dirty="0">
                <a:latin typeface="游ゴシック" panose="020B0400000000000000" pitchFamily="50" charset="-128"/>
                <a:ea typeface="游ゴシック" panose="020B0400000000000000" pitchFamily="50" charset="-128"/>
              </a:rPr>
              <a:t>【</a:t>
            </a:r>
            <a:r>
              <a:rPr lang="ja-JP" altLang="en-US" sz="1800" b="1" dirty="0">
                <a:latin typeface="游ゴシック" panose="020B0400000000000000" pitchFamily="50" charset="-128"/>
                <a:ea typeface="游ゴシック" panose="020B0400000000000000" pitchFamily="50" charset="-128"/>
              </a:rPr>
              <a:t>募金コーナー</a:t>
            </a:r>
            <a:r>
              <a:rPr lang="en-US" altLang="ja-JP" sz="1800" b="1" dirty="0">
                <a:latin typeface="游ゴシック" panose="020B0400000000000000" pitchFamily="50" charset="-128"/>
                <a:ea typeface="游ゴシック" panose="020B0400000000000000" pitchFamily="50" charset="-128"/>
              </a:rPr>
              <a:t>】</a:t>
            </a:r>
            <a:r>
              <a:rPr lang="ja-JP" altLang="en-US" sz="1800" b="1" dirty="0">
                <a:latin typeface="游ゴシック" panose="020B0400000000000000" pitchFamily="50" charset="-128"/>
                <a:ea typeface="游ゴシック" panose="020B0400000000000000" pitchFamily="50" charset="-128"/>
              </a:rPr>
              <a:t>を設置。支援内容に関連する</a:t>
            </a:r>
            <a:r>
              <a:rPr lang="en-US" altLang="ja-JP" sz="1800" b="1" dirty="0">
                <a:latin typeface="游ゴシック" panose="020B0400000000000000" pitchFamily="50" charset="-128"/>
                <a:ea typeface="游ゴシック" panose="020B0400000000000000" pitchFamily="50" charset="-128"/>
              </a:rPr>
              <a:t>SDGs</a:t>
            </a:r>
            <a:r>
              <a:rPr lang="ja-JP" altLang="en-US" sz="1800" b="1" dirty="0">
                <a:latin typeface="游ゴシック" panose="020B0400000000000000" pitchFamily="50" charset="-128"/>
                <a:ea typeface="游ゴシック" panose="020B0400000000000000" pitchFamily="50" charset="-128"/>
              </a:rPr>
              <a:t>の項目と併せて支援先の取り組みをご紹介。</a:t>
            </a:r>
            <a:endParaRPr lang="en-US" altLang="ja-JP" sz="1800" b="1"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6294B9A8-7CF5-DBBC-3084-AB10068165A3}"/>
              </a:ext>
            </a:extLst>
          </p:cNvPr>
          <p:cNvSpPr txBox="1"/>
          <p:nvPr/>
        </p:nvSpPr>
        <p:spPr>
          <a:xfrm>
            <a:off x="441449" y="325989"/>
            <a:ext cx="6632022" cy="720005"/>
          </a:xfrm>
          <a:prstGeom prst="rect">
            <a:avLst/>
          </a:prstGeom>
          <a:noFill/>
        </p:spPr>
        <p:txBody>
          <a:bodyPr wrap="square" rtlCol="0">
            <a:spAutoFit/>
          </a:bodyPr>
          <a:lstStyle/>
          <a:p>
            <a:pPr>
              <a:lnSpc>
                <a:spcPct val="150000"/>
              </a:lnSpc>
            </a:pPr>
            <a:r>
              <a:rPr kumimoji="1" lang="ja-JP" altLang="en-US" sz="1100" b="1" dirty="0">
                <a:latin typeface="Segoe UI Semibold" panose="020B0702040204020203" pitchFamily="34" charset="0"/>
                <a:cs typeface="Segoe UI Semibold" panose="020B0702040204020203" pitchFamily="34" charset="0"/>
              </a:rPr>
              <a:t>児童・生徒のより良い未来に向けて・・・</a:t>
            </a:r>
            <a:endParaRPr kumimoji="1" lang="en-US" altLang="ja-JP" sz="1100" b="1" dirty="0">
              <a:latin typeface="Segoe UI Semibold" panose="020B0702040204020203" pitchFamily="34" charset="0"/>
              <a:cs typeface="Segoe UI Semibold" panose="020B0702040204020203" pitchFamily="34" charset="0"/>
            </a:endParaRPr>
          </a:p>
          <a:p>
            <a:pPr>
              <a:lnSpc>
                <a:spcPct val="150000"/>
              </a:lnSpc>
            </a:pPr>
            <a:r>
              <a:rPr kumimoji="1" lang="en-US" altLang="ja-JP" b="1" dirty="0">
                <a:latin typeface="Segoe UI Semibold" panose="020B0702040204020203" pitchFamily="34" charset="0"/>
                <a:cs typeface="Segoe UI Semibold" panose="020B0702040204020203" pitchFamily="34" charset="0"/>
              </a:rPr>
              <a:t>SDGs</a:t>
            </a:r>
            <a:r>
              <a:rPr kumimoji="1" lang="ja-JP" altLang="en-US" b="1" dirty="0">
                <a:latin typeface="Segoe UI Semibold" panose="020B0702040204020203" pitchFamily="34" charset="0"/>
                <a:cs typeface="Segoe UI Semibold" panose="020B0702040204020203" pitchFamily="34" charset="0"/>
              </a:rPr>
              <a:t>推進事業「ミライ、キフ」へご協力お願いします！</a:t>
            </a:r>
            <a:endParaRPr kumimoji="1" lang="en-US" altLang="ja-JP" b="1" dirty="0">
              <a:latin typeface="Segoe UI Semibold" panose="020B0702040204020203" pitchFamily="34" charset="0"/>
              <a:cs typeface="Segoe UI Semibold" panose="020B0702040204020203" pitchFamily="34" charset="0"/>
            </a:endParaRPr>
          </a:p>
        </p:txBody>
      </p:sp>
      <p:cxnSp>
        <p:nvCxnSpPr>
          <p:cNvPr id="3" name="直線コネクタ 2">
            <a:extLst>
              <a:ext uri="{FF2B5EF4-FFF2-40B4-BE49-F238E27FC236}">
                <a16:creationId xmlns:a16="http://schemas.microsoft.com/office/drawing/2014/main" id="{5B11801F-71EB-8F87-E556-E2A6F3B81BE4}"/>
              </a:ext>
            </a:extLst>
          </p:cNvPr>
          <p:cNvCxnSpPr/>
          <p:nvPr/>
        </p:nvCxnSpPr>
        <p:spPr>
          <a:xfrm>
            <a:off x="305710" y="1096727"/>
            <a:ext cx="62666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E34100AC-3AA1-918F-5110-2CC9549E589F}"/>
              </a:ext>
            </a:extLst>
          </p:cNvPr>
          <p:cNvCxnSpPr/>
          <p:nvPr/>
        </p:nvCxnSpPr>
        <p:spPr>
          <a:xfrm>
            <a:off x="305710" y="1180116"/>
            <a:ext cx="62666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6" name="表 5">
            <a:extLst>
              <a:ext uri="{FF2B5EF4-FFF2-40B4-BE49-F238E27FC236}">
                <a16:creationId xmlns:a16="http://schemas.microsoft.com/office/drawing/2014/main" id="{F68AEC8C-FEC3-E566-6F32-ED8555A1445B}"/>
              </a:ext>
            </a:extLst>
          </p:cNvPr>
          <p:cNvGraphicFramePr>
            <a:graphicFrameLocks noGrp="1"/>
          </p:cNvGraphicFramePr>
          <p:nvPr>
            <p:extLst>
              <p:ext uri="{D42A27DB-BD31-4B8C-83A1-F6EECF244321}">
                <p14:modId xmlns:p14="http://schemas.microsoft.com/office/powerpoint/2010/main" val="1528328666"/>
              </p:ext>
            </p:extLst>
          </p:nvPr>
        </p:nvGraphicFramePr>
        <p:xfrm>
          <a:off x="300772" y="1273925"/>
          <a:ext cx="6255716" cy="274320"/>
        </p:xfrm>
        <a:graphic>
          <a:graphicData uri="http://schemas.openxmlformats.org/drawingml/2006/table">
            <a:tbl>
              <a:tblPr firstRow="1" bandRow="1">
                <a:tableStyleId>{5C22544A-7EE6-4342-B048-85BDC9FD1C3A}</a:tableStyleId>
              </a:tblPr>
              <a:tblGrid>
                <a:gridCol w="6255716">
                  <a:extLst>
                    <a:ext uri="{9D8B030D-6E8A-4147-A177-3AD203B41FA5}">
                      <a16:colId xmlns:a16="http://schemas.microsoft.com/office/drawing/2014/main" val="20000"/>
                    </a:ext>
                  </a:extLst>
                </a:gridCol>
              </a:tblGrid>
              <a:tr h="0">
                <a:tc>
                  <a:txBody>
                    <a:bodyPr/>
                    <a:lstStyle/>
                    <a:p>
                      <a:pPr algn="l"/>
                      <a:r>
                        <a:rPr kumimoji="1" lang="ja-JP" altLang="en-US" sz="1200" b="1" dirty="0">
                          <a:latin typeface="+mn-ea"/>
                          <a:ea typeface="+mn-ea"/>
                          <a:cs typeface="メイリオ" pitchFamily="50" charset="-128"/>
                        </a:rPr>
                        <a:t>ミライキフとは？</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pic>
        <p:nvPicPr>
          <p:cNvPr id="8" name="図 7">
            <a:extLst>
              <a:ext uri="{FF2B5EF4-FFF2-40B4-BE49-F238E27FC236}">
                <a16:creationId xmlns:a16="http://schemas.microsoft.com/office/drawing/2014/main" id="{5F462BDC-86BC-A163-2BE5-F9ACC08A7A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0772" y="3114183"/>
            <a:ext cx="1983764" cy="1409531"/>
          </a:xfrm>
          <a:prstGeom prst="rect">
            <a:avLst/>
          </a:prstGeom>
        </p:spPr>
      </p:pic>
      <p:pic>
        <p:nvPicPr>
          <p:cNvPr id="11" name="図 10">
            <a:extLst>
              <a:ext uri="{FF2B5EF4-FFF2-40B4-BE49-F238E27FC236}">
                <a16:creationId xmlns:a16="http://schemas.microsoft.com/office/drawing/2014/main" id="{5134DB53-81AA-DA1B-82B4-23941800C1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772" y="1685878"/>
            <a:ext cx="1985508" cy="1324849"/>
          </a:xfrm>
          <a:prstGeom prst="rect">
            <a:avLst/>
          </a:prstGeom>
        </p:spPr>
      </p:pic>
      <p:sp>
        <p:nvSpPr>
          <p:cNvPr id="12" name="テキスト ボックス 11">
            <a:extLst>
              <a:ext uri="{FF2B5EF4-FFF2-40B4-BE49-F238E27FC236}">
                <a16:creationId xmlns:a16="http://schemas.microsoft.com/office/drawing/2014/main" id="{A5D00B6A-68C2-BB63-DBDB-ACF78B42A1C1}"/>
              </a:ext>
            </a:extLst>
          </p:cNvPr>
          <p:cNvSpPr txBox="1"/>
          <p:nvPr/>
        </p:nvSpPr>
        <p:spPr>
          <a:xfrm>
            <a:off x="2286280" y="1640087"/>
            <a:ext cx="4411456" cy="261610"/>
          </a:xfrm>
          <a:prstGeom prst="rect">
            <a:avLst/>
          </a:prstGeom>
          <a:noFill/>
        </p:spPr>
        <p:txBody>
          <a:bodyPr wrap="square">
            <a:spAutoFit/>
          </a:bodyPr>
          <a:lstStyle/>
          <a:p>
            <a:pPr algn="ctr"/>
            <a:endParaRPr lang="en-US" altLang="ja-JP" sz="11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A7D2C1CC-A480-FDF3-5396-9AC400590100}"/>
              </a:ext>
            </a:extLst>
          </p:cNvPr>
          <p:cNvSpPr txBox="1"/>
          <p:nvPr/>
        </p:nvSpPr>
        <p:spPr>
          <a:xfrm>
            <a:off x="2439365" y="1603060"/>
            <a:ext cx="4105286" cy="3390095"/>
          </a:xfrm>
          <a:prstGeom prst="rect">
            <a:avLst/>
          </a:prstGeom>
          <a:noFill/>
        </p:spPr>
        <p:txBody>
          <a:bodyPr wrap="square">
            <a:spAutoFit/>
          </a:bodyPr>
          <a:lstStyle/>
          <a:p>
            <a:pPr>
              <a:lnSpc>
                <a:spcPct val="150000"/>
              </a:lnSpc>
            </a:pPr>
            <a:r>
              <a:rPr lang="ja-JP" altLang="en-US" sz="1100" b="1" i="0" dirty="0">
                <a:solidFill>
                  <a:srgbClr val="000000"/>
                </a:solidFill>
                <a:effectLst/>
                <a:latin typeface="YAFdJgDCFgs 0"/>
              </a:rPr>
              <a:t>わたしたち </a:t>
            </a:r>
            <a:r>
              <a:rPr lang="en-US" altLang="ja-JP" sz="1100" b="1" i="0" dirty="0">
                <a:solidFill>
                  <a:srgbClr val="000000"/>
                </a:solidFill>
                <a:effectLst/>
                <a:latin typeface="YAFdJgDCFgs 0"/>
              </a:rPr>
              <a:t>BSC</a:t>
            </a:r>
            <a:r>
              <a:rPr lang="ja-JP" altLang="en-US" sz="1100" b="1" i="0" dirty="0">
                <a:solidFill>
                  <a:srgbClr val="000000"/>
                </a:solidFill>
                <a:effectLst/>
                <a:latin typeface="YAFdJgDCFgs 0"/>
              </a:rPr>
              <a:t>ウォータースポーツセンターは「びわ湖自然体験学習」の売上の一部を、</a:t>
            </a:r>
            <a:r>
              <a:rPr lang="ja-JP" altLang="en-US" sz="1100" b="1" i="0" dirty="0">
                <a:solidFill>
                  <a:srgbClr val="E4011E"/>
                </a:solidFill>
                <a:effectLst/>
                <a:latin typeface="YAFdJgDCFgs 0"/>
              </a:rPr>
              <a:t>未来を明るくするために頑張っている大学生の取組みに寄附</a:t>
            </a:r>
            <a:r>
              <a:rPr lang="ja-JP" altLang="en-US" sz="1100" b="1" i="0" dirty="0">
                <a:solidFill>
                  <a:srgbClr val="000000"/>
                </a:solidFill>
                <a:effectLst/>
                <a:latin typeface="YAFdJgDCFgs 0"/>
              </a:rPr>
              <a:t>をする「ミライ、キフ」で、</a:t>
            </a:r>
            <a:r>
              <a:rPr lang="en-US" altLang="ja-JP" sz="1100" b="1" i="0" dirty="0">
                <a:solidFill>
                  <a:srgbClr val="000000"/>
                </a:solidFill>
                <a:effectLst/>
                <a:latin typeface="YAFdJgDCFgs 0"/>
              </a:rPr>
              <a:t>2030</a:t>
            </a:r>
            <a:r>
              <a:rPr lang="ja-JP" altLang="en-US" sz="1100" b="1" i="0" dirty="0">
                <a:solidFill>
                  <a:srgbClr val="000000"/>
                </a:solidFill>
                <a:effectLst/>
                <a:latin typeface="YAFdJgDCFgs 0"/>
              </a:rPr>
              <a:t>年までの</a:t>
            </a:r>
            <a:r>
              <a:rPr lang="en-US" altLang="ja-JP" sz="1100" b="1" i="0" dirty="0">
                <a:solidFill>
                  <a:srgbClr val="000000"/>
                </a:solidFill>
                <a:effectLst/>
                <a:latin typeface="YAFdJgDCFgs 0"/>
              </a:rPr>
              <a:t>SDGs</a:t>
            </a:r>
            <a:r>
              <a:rPr lang="ja-JP" altLang="en-US" sz="1100" b="1" i="0" dirty="0">
                <a:solidFill>
                  <a:srgbClr val="000000"/>
                </a:solidFill>
                <a:effectLst/>
                <a:latin typeface="YAFdJgDCFgs 0"/>
              </a:rPr>
              <a:t>達成を目指しています。</a:t>
            </a:r>
            <a:endParaRPr lang="en-US" altLang="ja-JP" sz="1100" b="1" i="0" dirty="0">
              <a:solidFill>
                <a:srgbClr val="000000"/>
              </a:solidFill>
              <a:effectLst/>
              <a:latin typeface="YAFdJgDCFgs 0"/>
            </a:endParaRPr>
          </a:p>
          <a:p>
            <a:pPr>
              <a:lnSpc>
                <a:spcPct val="150000"/>
              </a:lnSpc>
            </a:pPr>
            <a:endParaRPr lang="en-US" altLang="ja-JP" sz="600" b="1" dirty="0">
              <a:solidFill>
                <a:srgbClr val="000000"/>
              </a:solidFill>
              <a:latin typeface="YAFdJgDCFgs 0"/>
            </a:endParaRPr>
          </a:p>
          <a:p>
            <a:pPr>
              <a:lnSpc>
                <a:spcPct val="150000"/>
              </a:lnSpc>
            </a:pPr>
            <a:r>
              <a:rPr lang="ja-JP" altLang="en-US" sz="1100" b="1" i="0" dirty="0">
                <a:solidFill>
                  <a:srgbClr val="000000"/>
                </a:solidFill>
                <a:effectLst/>
                <a:latin typeface="YAFdJgDCFgs 0"/>
              </a:rPr>
              <a:t>みなさんは、わたしたちが選んだ</a:t>
            </a:r>
            <a:r>
              <a:rPr lang="ja-JP" altLang="en-US" sz="1100" b="1" i="0" dirty="0">
                <a:solidFill>
                  <a:srgbClr val="E4011E"/>
                </a:solidFill>
                <a:effectLst/>
                <a:latin typeface="YAFdJgDCFgs 0"/>
              </a:rPr>
              <a:t>「</a:t>
            </a:r>
            <a:r>
              <a:rPr lang="en-US" altLang="ja-JP" sz="1100" b="1" i="0" dirty="0">
                <a:solidFill>
                  <a:srgbClr val="E4011E"/>
                </a:solidFill>
                <a:effectLst/>
                <a:latin typeface="YAFdJgDCFgs 0"/>
              </a:rPr>
              <a:t>5</a:t>
            </a:r>
            <a:r>
              <a:rPr lang="ja-JP" altLang="en-US" sz="1100" b="1" i="0" dirty="0">
                <a:solidFill>
                  <a:srgbClr val="E4011E"/>
                </a:solidFill>
                <a:effectLst/>
                <a:latin typeface="YAFdJgDCFgs 0"/>
              </a:rPr>
              <a:t>つの支援先」</a:t>
            </a:r>
            <a:r>
              <a:rPr lang="ja-JP" altLang="en-US" sz="1100" b="1" i="0" dirty="0">
                <a:solidFill>
                  <a:srgbClr val="000000"/>
                </a:solidFill>
                <a:effectLst/>
                <a:latin typeface="YAFdJgDCFgs 0"/>
              </a:rPr>
              <a:t>から、</a:t>
            </a:r>
            <a:r>
              <a:rPr lang="ja-JP" altLang="en-US" sz="1100" b="1" i="0" dirty="0">
                <a:solidFill>
                  <a:srgbClr val="E4011E"/>
                </a:solidFill>
                <a:effectLst/>
                <a:latin typeface="YAFdJgDCFgs 0"/>
              </a:rPr>
              <a:t>応援したいところを</a:t>
            </a:r>
            <a:r>
              <a:rPr lang="en-US" altLang="ja-JP" sz="1100" b="1" i="0" dirty="0">
                <a:solidFill>
                  <a:srgbClr val="E4011E"/>
                </a:solidFill>
                <a:effectLst/>
                <a:latin typeface="YAFdJgDCFgs 0"/>
              </a:rPr>
              <a:t>1</a:t>
            </a:r>
            <a:r>
              <a:rPr lang="ja-JP" altLang="en-US" sz="1100" b="1" i="0" dirty="0">
                <a:solidFill>
                  <a:srgbClr val="E4011E"/>
                </a:solidFill>
                <a:effectLst/>
                <a:latin typeface="YAFdJgDCFgs 0"/>
              </a:rPr>
              <a:t>つ選んで</a:t>
            </a:r>
            <a:r>
              <a:rPr lang="ja-JP" altLang="en-US" sz="1100" b="1" i="0" dirty="0">
                <a:solidFill>
                  <a:srgbClr val="000000"/>
                </a:solidFill>
                <a:effectLst/>
                <a:latin typeface="YAFdJgDCFgs 0"/>
              </a:rPr>
              <a:t>、体験学習が終わった後、出口で</a:t>
            </a:r>
            <a:r>
              <a:rPr lang="ja-JP" altLang="en-US" sz="1100" b="1" i="0" dirty="0">
                <a:solidFill>
                  <a:srgbClr val="E4011E"/>
                </a:solidFill>
                <a:effectLst/>
                <a:latin typeface="YAFdJgDCFgs 0"/>
              </a:rPr>
              <a:t>おはじきを</a:t>
            </a:r>
            <a:r>
              <a:rPr lang="en-US" altLang="ja-JP" sz="1100" b="1" i="0" dirty="0">
                <a:solidFill>
                  <a:srgbClr val="E4011E"/>
                </a:solidFill>
                <a:effectLst/>
                <a:latin typeface="YAFdJgDCFgs 0"/>
              </a:rPr>
              <a:t>1</a:t>
            </a:r>
            <a:r>
              <a:rPr lang="ja-JP" altLang="en-US" sz="1100" b="1" i="0" dirty="0">
                <a:solidFill>
                  <a:srgbClr val="E4011E"/>
                </a:solidFill>
                <a:effectLst/>
                <a:latin typeface="YAFdJgDCFgs 0"/>
              </a:rPr>
              <a:t>枚投票</a:t>
            </a:r>
            <a:r>
              <a:rPr lang="ja-JP" altLang="en-US" sz="1100" b="1" i="0" dirty="0">
                <a:solidFill>
                  <a:srgbClr val="000000"/>
                </a:solidFill>
                <a:effectLst/>
                <a:latin typeface="YAFdJgDCFgs 0"/>
              </a:rPr>
              <a:t>してください。</a:t>
            </a:r>
            <a:endParaRPr lang="ja-JP" altLang="en-US" sz="1100" dirty="0">
              <a:solidFill>
                <a:srgbClr val="000000"/>
              </a:solidFill>
              <a:effectLst/>
              <a:latin typeface="YAFdJgDCFgs 0"/>
            </a:endParaRPr>
          </a:p>
          <a:p>
            <a:pPr>
              <a:lnSpc>
                <a:spcPct val="150000"/>
              </a:lnSpc>
            </a:pPr>
            <a:r>
              <a:rPr lang="ja-JP" altLang="en-US" sz="1100" b="1" i="0" dirty="0">
                <a:solidFill>
                  <a:srgbClr val="000000"/>
                </a:solidFill>
                <a:effectLst/>
                <a:latin typeface="YAFdJgDCFgs 0"/>
              </a:rPr>
              <a:t>おはじき</a:t>
            </a:r>
            <a:r>
              <a:rPr lang="en-US" altLang="ja-JP" sz="1100" b="1" i="0" dirty="0">
                <a:solidFill>
                  <a:srgbClr val="000000"/>
                </a:solidFill>
                <a:effectLst/>
                <a:latin typeface="YAFdJgDCFgs 0"/>
              </a:rPr>
              <a:t>1</a:t>
            </a:r>
            <a:r>
              <a:rPr lang="ja-JP" altLang="en-US" sz="1100" b="1" i="0" dirty="0">
                <a:solidFill>
                  <a:srgbClr val="000000"/>
                </a:solidFill>
                <a:effectLst/>
                <a:latin typeface="YAFdJgDCFgs 0"/>
              </a:rPr>
              <a:t>枚で、</a:t>
            </a:r>
            <a:r>
              <a:rPr lang="en-US" altLang="ja-JP" sz="1100" b="1" i="0" dirty="0">
                <a:solidFill>
                  <a:srgbClr val="E4011E"/>
                </a:solidFill>
                <a:effectLst/>
                <a:latin typeface="YAFdJgDCFgs 0"/>
              </a:rPr>
              <a:t>29</a:t>
            </a:r>
            <a:r>
              <a:rPr lang="ja-JP" altLang="en-US" sz="1100" b="1" i="0" dirty="0">
                <a:solidFill>
                  <a:srgbClr val="E4011E"/>
                </a:solidFill>
                <a:effectLst/>
                <a:latin typeface="YAFdJgDCFgs 0"/>
              </a:rPr>
              <a:t>円の寄附ができる</a:t>
            </a:r>
            <a:r>
              <a:rPr lang="ja-JP" altLang="en-US" sz="1100" b="1" i="0" dirty="0">
                <a:solidFill>
                  <a:srgbClr val="000000"/>
                </a:solidFill>
                <a:effectLst/>
                <a:latin typeface="YAFdJgDCFgs 0"/>
              </a:rPr>
              <a:t>ようになってます。</a:t>
            </a:r>
            <a:endParaRPr lang="en-US" altLang="ja-JP" sz="1100" b="1" i="0" dirty="0">
              <a:solidFill>
                <a:srgbClr val="000000"/>
              </a:solidFill>
              <a:effectLst/>
              <a:latin typeface="YAFdJgDCFgs 0"/>
            </a:endParaRPr>
          </a:p>
          <a:p>
            <a:pPr>
              <a:lnSpc>
                <a:spcPct val="150000"/>
              </a:lnSpc>
            </a:pPr>
            <a:endParaRPr lang="en-US" altLang="ja-JP" sz="600" b="1" i="0" dirty="0">
              <a:solidFill>
                <a:srgbClr val="000000"/>
              </a:solidFill>
              <a:effectLst/>
              <a:latin typeface="YAFdJgDCFgs 0"/>
            </a:endParaRPr>
          </a:p>
          <a:p>
            <a:pPr>
              <a:lnSpc>
                <a:spcPct val="150000"/>
              </a:lnSpc>
            </a:pPr>
            <a:r>
              <a:rPr lang="ja-JP" altLang="en-US" sz="1100" b="1" i="0" dirty="0">
                <a:solidFill>
                  <a:srgbClr val="000000"/>
                </a:solidFill>
                <a:effectLst/>
                <a:latin typeface="YAFdJgDCFgs 0"/>
              </a:rPr>
              <a:t>人生のちょっと先輩でもある大学生の取組みは、ワクワクするものばかり！みなさんの</a:t>
            </a:r>
            <a:r>
              <a:rPr lang="ja-JP" altLang="en-US" sz="1100" b="1" i="0" dirty="0">
                <a:solidFill>
                  <a:srgbClr val="E4011E"/>
                </a:solidFill>
                <a:effectLst/>
                <a:latin typeface="YAFdJgDCFgs 0"/>
              </a:rPr>
              <a:t>これからの将来や進路を考える</a:t>
            </a:r>
            <a:r>
              <a:rPr lang="ja-JP" altLang="en-US" sz="1100" b="1" i="0" dirty="0">
                <a:solidFill>
                  <a:srgbClr val="000000"/>
                </a:solidFill>
                <a:effectLst/>
                <a:latin typeface="YAFdJgDCFgs 0"/>
              </a:rPr>
              <a:t>うえで、やりたいこと・興味がもてるコトが見つかるかもしれません。</a:t>
            </a:r>
            <a:endParaRPr lang="ja-JP" altLang="en-US" sz="1100" dirty="0">
              <a:solidFill>
                <a:srgbClr val="000000"/>
              </a:solidFill>
              <a:effectLst/>
              <a:latin typeface="YAFdJgDCFgs 0"/>
            </a:endParaRPr>
          </a:p>
          <a:p>
            <a:pPr>
              <a:lnSpc>
                <a:spcPct val="150000"/>
              </a:lnSpc>
            </a:pPr>
            <a:endParaRPr lang="ja-JP" altLang="en-US" sz="1100" dirty="0">
              <a:solidFill>
                <a:srgbClr val="000000"/>
              </a:solidFill>
              <a:effectLst/>
              <a:latin typeface="YAFdJgDCFgs 0"/>
            </a:endParaRPr>
          </a:p>
        </p:txBody>
      </p:sp>
      <p:graphicFrame>
        <p:nvGraphicFramePr>
          <p:cNvPr id="16" name="表 15">
            <a:extLst>
              <a:ext uri="{FF2B5EF4-FFF2-40B4-BE49-F238E27FC236}">
                <a16:creationId xmlns:a16="http://schemas.microsoft.com/office/drawing/2014/main" id="{B855EBD2-93AC-2AD7-C89A-D4C15587ED65}"/>
              </a:ext>
            </a:extLst>
          </p:cNvPr>
          <p:cNvGraphicFramePr>
            <a:graphicFrameLocks noGrp="1"/>
          </p:cNvGraphicFramePr>
          <p:nvPr>
            <p:extLst>
              <p:ext uri="{D42A27DB-BD31-4B8C-83A1-F6EECF244321}">
                <p14:modId xmlns:p14="http://schemas.microsoft.com/office/powerpoint/2010/main" val="3844545829"/>
              </p:ext>
            </p:extLst>
          </p:nvPr>
        </p:nvGraphicFramePr>
        <p:xfrm>
          <a:off x="253382" y="6857180"/>
          <a:ext cx="6255716" cy="274320"/>
        </p:xfrm>
        <a:graphic>
          <a:graphicData uri="http://schemas.openxmlformats.org/drawingml/2006/table">
            <a:tbl>
              <a:tblPr firstRow="1" bandRow="1">
                <a:tableStyleId>{5C22544A-7EE6-4342-B048-85BDC9FD1C3A}</a:tableStyleId>
              </a:tblPr>
              <a:tblGrid>
                <a:gridCol w="6255716">
                  <a:extLst>
                    <a:ext uri="{9D8B030D-6E8A-4147-A177-3AD203B41FA5}">
                      <a16:colId xmlns:a16="http://schemas.microsoft.com/office/drawing/2014/main" val="20000"/>
                    </a:ext>
                  </a:extLst>
                </a:gridCol>
              </a:tblGrid>
              <a:tr h="0">
                <a:tc>
                  <a:txBody>
                    <a:bodyPr/>
                    <a:lstStyle/>
                    <a:p>
                      <a:pPr algn="l"/>
                      <a:r>
                        <a:rPr kumimoji="1" lang="ja-JP" altLang="en-US" sz="1200" b="1" dirty="0">
                          <a:latin typeface="+mn-ea"/>
                          <a:ea typeface="+mn-ea"/>
                          <a:cs typeface="メイリオ" pitchFamily="50" charset="-128"/>
                        </a:rPr>
                        <a:t>寄附方法</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sp>
        <p:nvSpPr>
          <p:cNvPr id="5" name="正方形/長方形 4">
            <a:extLst>
              <a:ext uri="{FF2B5EF4-FFF2-40B4-BE49-F238E27FC236}">
                <a16:creationId xmlns:a16="http://schemas.microsoft.com/office/drawing/2014/main" id="{C4B96DFA-3A55-2870-D20B-B7DB6A7638F8}"/>
              </a:ext>
            </a:extLst>
          </p:cNvPr>
          <p:cNvSpPr/>
          <p:nvPr/>
        </p:nvSpPr>
        <p:spPr>
          <a:xfrm>
            <a:off x="253382" y="7234956"/>
            <a:ext cx="6371316" cy="2345055"/>
          </a:xfrm>
          <a:prstGeom prst="rect">
            <a:avLst/>
          </a:prstGeom>
          <a:noFill/>
          <a:ln w="12700" cap="flat" cmpd="sng" algn="ctr">
            <a:solidFill>
              <a:srgbClr val="FB534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D6610FF3-27DB-03FC-6C3E-541C1A51FBAE}"/>
              </a:ext>
            </a:extLst>
          </p:cNvPr>
          <p:cNvPicPr>
            <a:picLocks noChangeAspect="1"/>
          </p:cNvPicPr>
          <p:nvPr/>
        </p:nvPicPr>
        <p:blipFill rotWithShape="1">
          <a:blip r:embed="rId4">
            <a:extLst>
              <a:ext uri="{28A0092B-C50C-407E-A947-70E740481C1C}">
                <a14:useLocalDpi xmlns:a14="http://schemas.microsoft.com/office/drawing/2010/main" val="0"/>
              </a:ext>
            </a:extLst>
          </a:blip>
          <a:srcRect l="1" r="6904"/>
          <a:stretch/>
        </p:blipFill>
        <p:spPr>
          <a:xfrm>
            <a:off x="5631660" y="8276751"/>
            <a:ext cx="836628" cy="673706"/>
          </a:xfrm>
          <a:prstGeom prst="rect">
            <a:avLst/>
          </a:prstGeom>
        </p:spPr>
      </p:pic>
      <p:pic>
        <p:nvPicPr>
          <p:cNvPr id="9" name="図 8">
            <a:extLst>
              <a:ext uri="{FF2B5EF4-FFF2-40B4-BE49-F238E27FC236}">
                <a16:creationId xmlns:a16="http://schemas.microsoft.com/office/drawing/2014/main" id="{3519CDE1-1C58-03FD-A955-A3037898E3B4}"/>
              </a:ext>
            </a:extLst>
          </p:cNvPr>
          <p:cNvPicPr>
            <a:picLocks noChangeAspect="1"/>
          </p:cNvPicPr>
          <p:nvPr/>
        </p:nvPicPr>
        <p:blipFill rotWithShape="1">
          <a:blip r:embed="rId5">
            <a:extLst>
              <a:ext uri="{28A0092B-C50C-407E-A947-70E740481C1C}">
                <a14:useLocalDpi xmlns:a14="http://schemas.microsoft.com/office/drawing/2010/main" val="0"/>
              </a:ext>
            </a:extLst>
          </a:blip>
          <a:srcRect l="1" r="6904"/>
          <a:stretch/>
        </p:blipFill>
        <p:spPr>
          <a:xfrm>
            <a:off x="4702678" y="8276751"/>
            <a:ext cx="836628" cy="673706"/>
          </a:xfrm>
          <a:prstGeom prst="rect">
            <a:avLst/>
          </a:prstGeom>
        </p:spPr>
      </p:pic>
      <p:pic>
        <p:nvPicPr>
          <p:cNvPr id="17" name="図 16">
            <a:extLst>
              <a:ext uri="{FF2B5EF4-FFF2-40B4-BE49-F238E27FC236}">
                <a16:creationId xmlns:a16="http://schemas.microsoft.com/office/drawing/2014/main" id="{F786C43F-B31C-EC95-2180-1608E18D777B}"/>
              </a:ext>
            </a:extLst>
          </p:cNvPr>
          <p:cNvPicPr>
            <a:picLocks noChangeAspect="1"/>
          </p:cNvPicPr>
          <p:nvPr/>
        </p:nvPicPr>
        <p:blipFill rotWithShape="1">
          <a:blip r:embed="rId6"/>
          <a:srcRect b="30631"/>
          <a:stretch/>
        </p:blipFill>
        <p:spPr>
          <a:xfrm>
            <a:off x="5631660" y="7340045"/>
            <a:ext cx="836628" cy="833250"/>
          </a:xfrm>
          <a:prstGeom prst="rect">
            <a:avLst/>
          </a:prstGeom>
        </p:spPr>
      </p:pic>
      <p:sp>
        <p:nvSpPr>
          <p:cNvPr id="18" name="テキスト ボックス 17">
            <a:extLst>
              <a:ext uri="{FF2B5EF4-FFF2-40B4-BE49-F238E27FC236}">
                <a16:creationId xmlns:a16="http://schemas.microsoft.com/office/drawing/2014/main" id="{C1AAA9A2-59EA-E9BC-F8BD-C1F852D1D757}"/>
              </a:ext>
            </a:extLst>
          </p:cNvPr>
          <p:cNvSpPr txBox="1"/>
          <p:nvPr/>
        </p:nvSpPr>
        <p:spPr>
          <a:xfrm>
            <a:off x="361218" y="7350553"/>
            <a:ext cx="6214906" cy="2148152"/>
          </a:xfrm>
          <a:prstGeom prst="rect">
            <a:avLst/>
          </a:prstGeom>
          <a:noFill/>
        </p:spPr>
        <p:txBody>
          <a:bodyPr wrap="square">
            <a:spAutoFit/>
          </a:bodyPr>
          <a:lstStyle/>
          <a:p>
            <a:pPr>
              <a:lnSpc>
                <a:spcPct val="150000"/>
              </a:lnSpc>
            </a:pPr>
            <a:r>
              <a:rPr lang="ja-JP" altLang="ja-JP" sz="1000" b="1" kern="100" spc="100" dirty="0">
                <a:effectLst/>
                <a:latin typeface="+mn-ea"/>
                <a:cs typeface="Times New Roman" panose="02020603050405020304" pitchFamily="18" charset="0"/>
              </a:rPr>
              <a:t>●旅マエ：「事前学習シート」を</a:t>
            </a:r>
            <a:r>
              <a:rPr lang="ja-JP" altLang="en-US" sz="1000" b="1" kern="100" spc="100" dirty="0">
                <a:effectLst/>
                <a:latin typeface="+mn-ea"/>
                <a:cs typeface="Times New Roman" panose="02020603050405020304" pitchFamily="18" charset="0"/>
              </a:rPr>
              <a:t>ご配布</a:t>
            </a:r>
            <a:r>
              <a:rPr lang="ja-JP" altLang="en-US" sz="1000" kern="100" spc="100" dirty="0">
                <a:effectLst/>
                <a:latin typeface="+mn-ea"/>
                <a:cs typeface="Times New Roman" panose="02020603050405020304" pitchFamily="18" charset="0"/>
              </a:rPr>
              <a:t>いただき、</a:t>
            </a:r>
            <a:r>
              <a:rPr lang="en-US" altLang="ja-JP" sz="1000" b="1" kern="100" spc="100" dirty="0">
                <a:effectLst/>
                <a:latin typeface="+mn-ea"/>
                <a:cs typeface="Times New Roman" panose="02020603050405020304" pitchFamily="18" charset="0"/>
              </a:rPr>
              <a:t>BSC</a:t>
            </a:r>
            <a:r>
              <a:rPr lang="ja-JP" altLang="en-US" sz="1000" b="1" kern="100" spc="100" dirty="0">
                <a:effectLst/>
                <a:latin typeface="+mn-ea"/>
                <a:cs typeface="Times New Roman" panose="02020603050405020304" pitchFamily="18" charset="0"/>
              </a:rPr>
              <a:t>を訪れるまでに</a:t>
            </a:r>
            <a:endParaRPr lang="en-US" altLang="ja-JP" sz="1000" b="1" kern="100" spc="100" dirty="0">
              <a:effectLst/>
              <a:latin typeface="+mn-ea"/>
              <a:cs typeface="Times New Roman" panose="02020603050405020304" pitchFamily="18" charset="0"/>
            </a:endParaRPr>
          </a:p>
          <a:p>
            <a:pPr>
              <a:lnSpc>
                <a:spcPct val="150000"/>
              </a:lnSpc>
            </a:pPr>
            <a:r>
              <a:rPr lang="ja-JP" altLang="ja-JP" sz="1000" b="1" kern="100" spc="100" dirty="0">
                <a:effectLst/>
                <a:latin typeface="+mn-ea"/>
                <a:cs typeface="Times New Roman" panose="02020603050405020304" pitchFamily="18" charset="0"/>
              </a:rPr>
              <a:t>各大学の取組</a:t>
            </a:r>
            <a:r>
              <a:rPr lang="ja-JP" altLang="en-US" sz="1000" b="1" kern="100" spc="100" dirty="0">
                <a:latin typeface="+mn-ea"/>
                <a:cs typeface="Times New Roman" panose="02020603050405020304" pitchFamily="18" charset="0"/>
              </a:rPr>
              <a:t>を学び、寄附先（興味がある・応援したいところ）を選択</a:t>
            </a:r>
            <a:endParaRPr lang="en-US" altLang="ja-JP" sz="1000" b="1" kern="100" spc="100" dirty="0">
              <a:latin typeface="+mn-ea"/>
              <a:cs typeface="Times New Roman" panose="02020603050405020304" pitchFamily="18" charset="0"/>
            </a:endParaRPr>
          </a:p>
          <a:p>
            <a:pPr>
              <a:lnSpc>
                <a:spcPct val="150000"/>
              </a:lnSpc>
            </a:pPr>
            <a:endParaRPr lang="ja-JP" altLang="ja-JP" sz="1000" kern="100" spc="100" dirty="0">
              <a:effectLst/>
              <a:latin typeface="+mn-ea"/>
              <a:cs typeface="Times New Roman" panose="02020603050405020304" pitchFamily="18" charset="0"/>
            </a:endParaRPr>
          </a:p>
          <a:p>
            <a:pPr>
              <a:lnSpc>
                <a:spcPct val="150000"/>
              </a:lnSpc>
            </a:pPr>
            <a:r>
              <a:rPr lang="ja-JP" altLang="ja-JP" sz="1000" b="1" kern="100" spc="100" dirty="0">
                <a:effectLst/>
                <a:latin typeface="+mn-ea"/>
                <a:cs typeface="Times New Roman" panose="02020603050405020304" pitchFamily="18" charset="0"/>
              </a:rPr>
              <a:t>●旅ナカ：</a:t>
            </a:r>
            <a:r>
              <a:rPr lang="en-US" altLang="ja-JP" sz="1000" b="1" kern="100" spc="100" dirty="0">
                <a:effectLst/>
                <a:latin typeface="+mn-ea"/>
                <a:cs typeface="Times New Roman" panose="02020603050405020304" pitchFamily="18" charset="0"/>
              </a:rPr>
              <a:t>BSC</a:t>
            </a:r>
            <a:r>
              <a:rPr lang="ja-JP" altLang="ja-JP" sz="1000" b="1" kern="100" spc="100" dirty="0">
                <a:effectLst/>
                <a:latin typeface="+mn-ea"/>
                <a:cs typeface="Times New Roman" panose="02020603050405020304" pitchFamily="18" charset="0"/>
              </a:rPr>
              <a:t>の出口</a:t>
            </a:r>
            <a:r>
              <a:rPr lang="ja-JP" altLang="ja-JP" sz="1000" kern="100" spc="100" dirty="0">
                <a:effectLst/>
                <a:latin typeface="+mn-ea"/>
                <a:cs typeface="Times New Roman" panose="02020603050405020304" pitchFamily="18" charset="0"/>
              </a:rPr>
              <a:t>に【ミライ、キフコーナー】を設置</a:t>
            </a:r>
            <a:r>
              <a:rPr lang="ja-JP" altLang="en-US" sz="1000" kern="100" spc="100" dirty="0">
                <a:latin typeface="+mn-ea"/>
                <a:cs typeface="Times New Roman" panose="02020603050405020304" pitchFamily="18" charset="0"/>
              </a:rPr>
              <a:t>。</a:t>
            </a:r>
            <a:endParaRPr lang="ja-JP" altLang="ja-JP" sz="1000" kern="100" spc="100" dirty="0">
              <a:effectLst/>
              <a:latin typeface="+mn-ea"/>
              <a:cs typeface="Times New Roman" panose="02020603050405020304" pitchFamily="18" charset="0"/>
            </a:endParaRPr>
          </a:p>
          <a:p>
            <a:pPr>
              <a:lnSpc>
                <a:spcPct val="150000"/>
              </a:lnSpc>
            </a:pPr>
            <a:r>
              <a:rPr lang="ja-JP" altLang="ja-JP" sz="1000" kern="100" spc="100" dirty="0">
                <a:effectLst/>
                <a:latin typeface="+mn-ea"/>
                <a:cs typeface="Times New Roman" panose="02020603050405020304" pitchFamily="18" charset="0"/>
              </a:rPr>
              <a:t>体験後、バスに乗る前に</a:t>
            </a:r>
            <a:r>
              <a:rPr lang="ja-JP" altLang="en-US" sz="1000" kern="100" spc="100" dirty="0">
                <a:latin typeface="+mn-ea"/>
                <a:cs typeface="Times New Roman" panose="02020603050405020304" pitchFamily="18" charset="0"/>
              </a:rPr>
              <a:t>寄附</a:t>
            </a:r>
            <a:r>
              <a:rPr lang="ja-JP" altLang="en-US" sz="1000" kern="100" spc="100" dirty="0">
                <a:effectLst/>
                <a:latin typeface="+mn-ea"/>
                <a:cs typeface="Times New Roman" panose="02020603050405020304" pitchFamily="18" charset="0"/>
              </a:rPr>
              <a:t>先</a:t>
            </a:r>
            <a:r>
              <a:rPr lang="ja-JP" altLang="ja-JP" sz="1000" kern="100" spc="100" dirty="0">
                <a:effectLst/>
                <a:latin typeface="+mn-ea"/>
                <a:cs typeface="Times New Roman" panose="02020603050405020304" pitchFamily="18" charset="0"/>
              </a:rPr>
              <a:t>へ</a:t>
            </a:r>
            <a:r>
              <a:rPr lang="ja-JP" altLang="ja-JP" sz="1000" b="1" kern="100" spc="100" dirty="0">
                <a:effectLst/>
                <a:latin typeface="+mn-ea"/>
                <a:cs typeface="Times New Roman" panose="02020603050405020304" pitchFamily="18" charset="0"/>
              </a:rPr>
              <a:t>おはじきを</a:t>
            </a:r>
            <a:r>
              <a:rPr lang="ja-JP" altLang="en-US" sz="1000" b="1" kern="100" spc="100" dirty="0">
                <a:latin typeface="+mn-ea"/>
                <a:cs typeface="Times New Roman" panose="02020603050405020304" pitchFamily="18" charset="0"/>
              </a:rPr>
              <a:t>１</a:t>
            </a:r>
            <a:r>
              <a:rPr lang="ja-JP" altLang="ja-JP" sz="1000" b="1" kern="100" spc="100" dirty="0">
                <a:effectLst/>
                <a:latin typeface="+mn-ea"/>
                <a:cs typeface="Times New Roman" panose="02020603050405020304" pitchFamily="18" charset="0"/>
              </a:rPr>
              <a:t>枚投票</a:t>
            </a:r>
            <a:r>
              <a:rPr lang="ja-JP" altLang="en-US" sz="1000" kern="100" spc="100" dirty="0">
                <a:effectLst/>
                <a:latin typeface="+mn-ea"/>
                <a:cs typeface="Times New Roman" panose="02020603050405020304" pitchFamily="18" charset="0"/>
              </a:rPr>
              <a:t>！</a:t>
            </a:r>
            <a:endParaRPr lang="en-US" altLang="ja-JP" sz="1000" kern="100" spc="100" dirty="0">
              <a:effectLst/>
              <a:latin typeface="+mn-ea"/>
              <a:cs typeface="Times New Roman" panose="02020603050405020304" pitchFamily="18" charset="0"/>
            </a:endParaRPr>
          </a:p>
          <a:p>
            <a:pPr>
              <a:lnSpc>
                <a:spcPct val="150000"/>
              </a:lnSpc>
            </a:pPr>
            <a:r>
              <a:rPr lang="ja-JP" altLang="en-US" sz="1000" kern="100" spc="100" dirty="0">
                <a:latin typeface="+mn-ea"/>
                <a:cs typeface="Times New Roman" panose="02020603050405020304" pitchFamily="18" charset="0"/>
              </a:rPr>
              <a:t>（</a:t>
            </a:r>
            <a:r>
              <a:rPr lang="en-US" altLang="ja-JP" sz="1000" b="1" kern="100" spc="100" dirty="0">
                <a:latin typeface="+mn-ea"/>
                <a:cs typeface="Times New Roman" panose="02020603050405020304" pitchFamily="18" charset="0"/>
              </a:rPr>
              <a:t>1</a:t>
            </a:r>
            <a:r>
              <a:rPr lang="ja-JP" altLang="en-US" sz="1000" b="1" kern="100" spc="100" dirty="0">
                <a:latin typeface="+mn-ea"/>
                <a:cs typeface="Times New Roman" panose="02020603050405020304" pitchFamily="18" charset="0"/>
              </a:rPr>
              <a:t>人</a:t>
            </a:r>
            <a:r>
              <a:rPr lang="en-US" altLang="ja-JP" sz="1000" b="1" kern="100" spc="100" dirty="0">
                <a:latin typeface="+mn-ea"/>
                <a:cs typeface="Times New Roman" panose="02020603050405020304" pitchFamily="18" charset="0"/>
              </a:rPr>
              <a:t>29</a:t>
            </a:r>
            <a:r>
              <a:rPr lang="ja-JP" altLang="en-US" sz="1000" b="1" kern="100" spc="100" dirty="0">
                <a:latin typeface="+mn-ea"/>
                <a:cs typeface="Times New Roman" panose="02020603050405020304" pitchFamily="18" charset="0"/>
              </a:rPr>
              <a:t>円の寄附</a:t>
            </a:r>
            <a:r>
              <a:rPr lang="ja-JP" altLang="en-US" sz="1000" kern="100" spc="100" dirty="0">
                <a:latin typeface="+mn-ea"/>
                <a:cs typeface="Times New Roman" panose="02020603050405020304" pitchFamily="18" charset="0"/>
              </a:rPr>
              <a:t>ができるようになっています）</a:t>
            </a:r>
            <a:endParaRPr lang="en-US" altLang="ja-JP" sz="1000" kern="100" spc="100" dirty="0">
              <a:latin typeface="+mn-ea"/>
              <a:cs typeface="Times New Roman" panose="02020603050405020304" pitchFamily="18" charset="0"/>
            </a:endParaRPr>
          </a:p>
          <a:p>
            <a:pPr>
              <a:lnSpc>
                <a:spcPct val="150000"/>
              </a:lnSpc>
            </a:pPr>
            <a:endParaRPr lang="ja-JP" altLang="ja-JP" sz="1000" kern="100" spc="100" dirty="0">
              <a:effectLst/>
              <a:latin typeface="+mn-ea"/>
              <a:cs typeface="Times New Roman" panose="02020603050405020304" pitchFamily="18" charset="0"/>
            </a:endParaRPr>
          </a:p>
          <a:p>
            <a:pPr>
              <a:lnSpc>
                <a:spcPct val="150000"/>
              </a:lnSpc>
            </a:pPr>
            <a:r>
              <a:rPr lang="ja-JP" altLang="ja-JP" sz="1000" b="1" kern="100" spc="100" dirty="0">
                <a:effectLst/>
                <a:latin typeface="+mn-ea"/>
                <a:cs typeface="Times New Roman" panose="02020603050405020304" pitchFamily="18" charset="0"/>
              </a:rPr>
              <a:t>●旅アト：</a:t>
            </a:r>
            <a:r>
              <a:rPr lang="ja-JP" altLang="ja-JP" sz="1000" kern="100" spc="100" dirty="0">
                <a:effectLst/>
                <a:latin typeface="+mn-ea"/>
                <a:cs typeface="Times New Roman" panose="02020603050405020304" pitchFamily="18" charset="0"/>
              </a:rPr>
              <a:t>後日、ご協力いただいた御礼として、</a:t>
            </a:r>
            <a:r>
              <a:rPr lang="ja-JP" altLang="en-US" sz="1000" kern="100" spc="100" dirty="0">
                <a:latin typeface="+mn-ea"/>
                <a:cs typeface="Times New Roman" panose="02020603050405020304" pitchFamily="18" charset="0"/>
              </a:rPr>
              <a:t>投資</a:t>
            </a:r>
            <a:r>
              <a:rPr lang="ja-JP" altLang="ja-JP" sz="1000" kern="100" spc="100" dirty="0">
                <a:effectLst/>
                <a:latin typeface="+mn-ea"/>
                <a:cs typeface="Times New Roman" panose="02020603050405020304" pitchFamily="18" charset="0"/>
              </a:rPr>
              <a:t>先からの</a:t>
            </a:r>
            <a:r>
              <a:rPr lang="ja-JP" altLang="ja-JP" sz="1000" b="1" kern="100" spc="100" dirty="0">
                <a:effectLst/>
                <a:latin typeface="+mn-ea"/>
                <a:cs typeface="Times New Roman" panose="02020603050405020304" pitchFamily="18" charset="0"/>
              </a:rPr>
              <a:t>サンクスメッセージ</a:t>
            </a:r>
            <a:r>
              <a:rPr lang="ja-JP" altLang="ja-JP" sz="1000" kern="100" spc="100" dirty="0">
                <a:effectLst/>
                <a:latin typeface="+mn-ea"/>
                <a:cs typeface="Times New Roman" panose="02020603050405020304" pitchFamily="18" charset="0"/>
              </a:rPr>
              <a:t>と</a:t>
            </a:r>
            <a:endParaRPr lang="en-US" altLang="ja-JP" sz="1000" kern="100" spc="100" dirty="0">
              <a:effectLst/>
              <a:latin typeface="+mn-ea"/>
              <a:cs typeface="Times New Roman" panose="02020603050405020304" pitchFamily="18" charset="0"/>
            </a:endParaRPr>
          </a:p>
          <a:p>
            <a:pPr>
              <a:lnSpc>
                <a:spcPct val="150000"/>
              </a:lnSpc>
            </a:pPr>
            <a:r>
              <a:rPr lang="ja-JP" altLang="ja-JP" sz="1000" b="1" kern="100" spc="100" dirty="0">
                <a:effectLst/>
                <a:latin typeface="+mn-ea"/>
                <a:cs typeface="Times New Roman" panose="02020603050405020304" pitchFamily="18" charset="0"/>
              </a:rPr>
              <a:t>寄附金の使い道</a:t>
            </a:r>
            <a:r>
              <a:rPr lang="ja-JP" altLang="ja-JP" sz="1000" kern="100" spc="100" dirty="0">
                <a:effectLst/>
                <a:latin typeface="+mn-ea"/>
                <a:cs typeface="Times New Roman" panose="02020603050405020304" pitchFamily="18" charset="0"/>
              </a:rPr>
              <a:t>なをど記載した</a:t>
            </a:r>
            <a:r>
              <a:rPr lang="ja-JP" altLang="ja-JP" sz="1000" b="1" kern="100" spc="100" dirty="0">
                <a:effectLst/>
                <a:latin typeface="+mn-ea"/>
                <a:cs typeface="Times New Roman" panose="02020603050405020304" pitchFamily="18" charset="0"/>
              </a:rPr>
              <a:t>ご報告ポスター</a:t>
            </a:r>
            <a:r>
              <a:rPr lang="ja-JP" altLang="ja-JP" sz="1000" kern="100" spc="100" dirty="0">
                <a:effectLst/>
                <a:latin typeface="+mn-ea"/>
                <a:cs typeface="Times New Roman" panose="02020603050405020304" pitchFamily="18" charset="0"/>
              </a:rPr>
              <a:t>をお送りいたします。</a:t>
            </a:r>
            <a:endParaRPr lang="en-US" altLang="ja-JP" sz="1000" kern="100" spc="100" dirty="0">
              <a:effectLst/>
              <a:latin typeface="+mn-ea"/>
              <a:cs typeface="Times New Roman" panose="02020603050405020304" pitchFamily="18" charset="0"/>
            </a:endParaRPr>
          </a:p>
        </p:txBody>
      </p:sp>
      <p:pic>
        <p:nvPicPr>
          <p:cNvPr id="19" name="図 18">
            <a:extLst>
              <a:ext uri="{FF2B5EF4-FFF2-40B4-BE49-F238E27FC236}">
                <a16:creationId xmlns:a16="http://schemas.microsoft.com/office/drawing/2014/main" id="{ACA7709A-B980-61F7-182F-6152DBDD2BB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0946" y="4781958"/>
            <a:ext cx="6500588" cy="1841252"/>
          </a:xfrm>
          <a:prstGeom prst="rect">
            <a:avLst/>
          </a:prstGeom>
        </p:spPr>
      </p:pic>
    </p:spTree>
    <p:extLst>
      <p:ext uri="{BB962C8B-B14F-4D97-AF65-F5344CB8AC3E}">
        <p14:creationId xmlns:p14="http://schemas.microsoft.com/office/powerpoint/2010/main" val="412919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C86AB5B-C88A-4BEA-9506-6148FDB13244}"/>
              </a:ext>
            </a:extLst>
          </p:cNvPr>
          <p:cNvSpPr/>
          <p:nvPr/>
        </p:nvSpPr>
        <p:spPr>
          <a:xfrm>
            <a:off x="117652" y="158830"/>
            <a:ext cx="6599997" cy="9588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a:extLst>
              <a:ext uri="{FF2B5EF4-FFF2-40B4-BE49-F238E27FC236}">
                <a16:creationId xmlns:a16="http://schemas.microsoft.com/office/drawing/2014/main" id="{B855EBD2-93AC-2AD7-C89A-D4C15587ED65}"/>
              </a:ext>
            </a:extLst>
          </p:cNvPr>
          <p:cNvGraphicFramePr>
            <a:graphicFrameLocks noGrp="1"/>
          </p:cNvGraphicFramePr>
          <p:nvPr>
            <p:extLst>
              <p:ext uri="{D42A27DB-BD31-4B8C-83A1-F6EECF244321}">
                <p14:modId xmlns:p14="http://schemas.microsoft.com/office/powerpoint/2010/main" val="2651031679"/>
              </p:ext>
            </p:extLst>
          </p:nvPr>
        </p:nvGraphicFramePr>
        <p:xfrm>
          <a:off x="526974" y="318957"/>
          <a:ext cx="5633521" cy="274320"/>
        </p:xfrm>
        <a:graphic>
          <a:graphicData uri="http://schemas.openxmlformats.org/drawingml/2006/table">
            <a:tbl>
              <a:tblPr firstRow="1" bandRow="1">
                <a:tableStyleId>{5C22544A-7EE6-4342-B048-85BDC9FD1C3A}</a:tableStyleId>
              </a:tblPr>
              <a:tblGrid>
                <a:gridCol w="5633521">
                  <a:extLst>
                    <a:ext uri="{9D8B030D-6E8A-4147-A177-3AD203B41FA5}">
                      <a16:colId xmlns:a16="http://schemas.microsoft.com/office/drawing/2014/main" val="20000"/>
                    </a:ext>
                  </a:extLst>
                </a:gridCol>
              </a:tblGrid>
              <a:tr h="0">
                <a:tc>
                  <a:txBody>
                    <a:bodyPr/>
                    <a:lstStyle/>
                    <a:p>
                      <a:pPr algn="l"/>
                      <a:r>
                        <a:rPr kumimoji="1" lang="en-US" altLang="ja-JP" sz="1200" b="1" dirty="0">
                          <a:latin typeface="+mn-ea"/>
                          <a:ea typeface="+mn-ea"/>
                          <a:cs typeface="メイリオ" pitchFamily="50" charset="-128"/>
                        </a:rPr>
                        <a:t>2024</a:t>
                      </a:r>
                      <a:r>
                        <a:rPr kumimoji="1" lang="ja-JP" altLang="en-US" sz="1200" b="1" dirty="0">
                          <a:latin typeface="+mn-ea"/>
                          <a:ea typeface="+mn-ea"/>
                          <a:cs typeface="メイリオ" pitchFamily="50" charset="-128"/>
                        </a:rPr>
                        <a:t>年度　支援先一覧</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pic>
        <p:nvPicPr>
          <p:cNvPr id="7" name="図 6">
            <a:extLst>
              <a:ext uri="{FF2B5EF4-FFF2-40B4-BE49-F238E27FC236}">
                <a16:creationId xmlns:a16="http://schemas.microsoft.com/office/drawing/2014/main" id="{41EBDC4A-6FCB-3DFC-C7F2-95501DF5F5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1" y="679362"/>
            <a:ext cx="5633521" cy="1718854"/>
          </a:xfrm>
          <a:prstGeom prst="rect">
            <a:avLst/>
          </a:prstGeom>
        </p:spPr>
      </p:pic>
      <p:pic>
        <p:nvPicPr>
          <p:cNvPr id="9" name="図 8">
            <a:extLst>
              <a:ext uri="{FF2B5EF4-FFF2-40B4-BE49-F238E27FC236}">
                <a16:creationId xmlns:a16="http://schemas.microsoft.com/office/drawing/2014/main" id="{4B5C225E-3D91-2B9A-DC9A-72A067DC43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1" y="2453819"/>
            <a:ext cx="5633521" cy="1744138"/>
          </a:xfrm>
          <a:prstGeom prst="rect">
            <a:avLst/>
          </a:prstGeom>
        </p:spPr>
      </p:pic>
      <p:pic>
        <p:nvPicPr>
          <p:cNvPr id="12" name="図 11">
            <a:extLst>
              <a:ext uri="{FF2B5EF4-FFF2-40B4-BE49-F238E27FC236}">
                <a16:creationId xmlns:a16="http://schemas.microsoft.com/office/drawing/2014/main" id="{7CB0173F-20F4-91A5-C74A-F30D035545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6975" y="4241247"/>
            <a:ext cx="5563748" cy="1718854"/>
          </a:xfrm>
          <a:prstGeom prst="rect">
            <a:avLst/>
          </a:prstGeom>
        </p:spPr>
      </p:pic>
      <p:pic>
        <p:nvPicPr>
          <p:cNvPr id="14" name="図 13">
            <a:extLst>
              <a:ext uri="{FF2B5EF4-FFF2-40B4-BE49-F238E27FC236}">
                <a16:creationId xmlns:a16="http://schemas.microsoft.com/office/drawing/2014/main" id="{74426225-DC93-3FEB-D104-7898A560397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6975" y="6021776"/>
            <a:ext cx="5563749" cy="1777108"/>
          </a:xfrm>
          <a:prstGeom prst="rect">
            <a:avLst/>
          </a:prstGeom>
        </p:spPr>
      </p:pic>
      <p:pic>
        <p:nvPicPr>
          <p:cNvPr id="18" name="図 17">
            <a:extLst>
              <a:ext uri="{FF2B5EF4-FFF2-40B4-BE49-F238E27FC236}">
                <a16:creationId xmlns:a16="http://schemas.microsoft.com/office/drawing/2014/main" id="{E0FCB241-B746-16B8-1798-C505E86B53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2" y="7803243"/>
            <a:ext cx="5633521" cy="1720228"/>
          </a:xfrm>
          <a:prstGeom prst="rect">
            <a:avLst/>
          </a:prstGeom>
        </p:spPr>
      </p:pic>
    </p:spTree>
    <p:extLst>
      <p:ext uri="{BB962C8B-B14F-4D97-AF65-F5344CB8AC3E}">
        <p14:creationId xmlns:p14="http://schemas.microsoft.com/office/powerpoint/2010/main" val="12924844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3469</TotalTime>
  <Words>2656</Words>
  <Application>Microsoft Office PowerPoint</Application>
  <PresentationFormat>A4 210 x 297 mm</PresentationFormat>
  <Paragraphs>399</Paragraphs>
  <Slides>12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Meiryo UI</vt:lpstr>
      <vt:lpstr>Microsoft JhengHei</vt:lpstr>
      <vt:lpstr>YAFdJgDCFgs 0</vt:lpstr>
      <vt:lpstr>メイリオ</vt:lpstr>
      <vt:lpstr>游ゴシック</vt:lpstr>
      <vt:lpstr>Arial</vt:lpstr>
      <vt:lpstr>Calibri</vt:lpstr>
      <vt:lpstr>Calibri Light</vt:lpstr>
      <vt:lpstr>Segoe UI Semibold</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minoriy@bsc-int.co.jp</dc:creator>
  <cp:lastModifiedBy>実璃 【BSC】山本</cp:lastModifiedBy>
  <cp:revision>115</cp:revision>
  <cp:lastPrinted>2024-05-08T01:03:15Z</cp:lastPrinted>
  <dcterms:created xsi:type="dcterms:W3CDTF">2021-05-14T01:07:34Z</dcterms:created>
  <dcterms:modified xsi:type="dcterms:W3CDTF">2024-05-08T04:39:56Z</dcterms:modified>
</cp:coreProperties>
</file>